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1" r:id="rId4"/>
    <p:sldId id="262" r:id="rId5"/>
    <p:sldId id="264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87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96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98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01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7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768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52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819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922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44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044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F5184-E81B-421C-BA82-58E2F7A6FE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CD4C9-6FC9-4C3F-93B0-9761B0AF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61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issokeefe@primet.lancs.sch.u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bqFBv572mM" TargetMode="Externa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14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6885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55576" y="2420888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Thank you for all your robot pictures. 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This week we are going to transform your drawings into 3d models using recyclable  materials from around your house.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I have added some ideas of different junk model robots. These can be as small or as big as you like or maybe transform yourself into a robot.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Please send in your photos to </a:t>
            </a:r>
            <a:r>
              <a:rPr lang="en-GB" dirty="0" smtClean="0">
                <a:latin typeface="Arial" pitchFamily="34" charset="0"/>
                <a:cs typeface="Arial" pitchFamily="34" charset="0"/>
                <a:hlinkClick r:id="rId3"/>
              </a:rPr>
              <a:t>missokeefe@primet.lancs.sch.uk</a:t>
            </a:r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Really looking forward to seeing what you create!!!!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198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970" y="3684937"/>
            <a:ext cx="2619375" cy="321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314" y="2060848"/>
            <a:ext cx="2383536" cy="1723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794" y="4076068"/>
            <a:ext cx="2709421" cy="2709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72" y="1781260"/>
            <a:ext cx="2578715" cy="2578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9660">
            <a:off x="504745" y="621371"/>
            <a:ext cx="3549538" cy="198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217" y="2060848"/>
            <a:ext cx="144016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747">
            <a:off x="3707904" y="2873953"/>
            <a:ext cx="1224136" cy="1670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9983">
            <a:off x="2760228" y="3870060"/>
            <a:ext cx="1224136" cy="1670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5570">
            <a:off x="353285" y="2547107"/>
            <a:ext cx="2444032" cy="127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7157">
            <a:off x="306346" y="3529338"/>
            <a:ext cx="232410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285">
            <a:off x="233542" y="4374369"/>
            <a:ext cx="3034592" cy="1116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8685">
            <a:off x="3670109" y="498694"/>
            <a:ext cx="302895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7039">
            <a:off x="6280654" y="3452088"/>
            <a:ext cx="1021642" cy="330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7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55982"/>
            <a:ext cx="2108057" cy="146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 rot="659978">
            <a:off x="4489437" y="392123"/>
            <a:ext cx="48185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8000" b="1" cap="none" spc="0" dirty="0" smtClean="0">
                <a:ln w="25400">
                  <a:solidFill>
                    <a:srgbClr val="FFFF00">
                      <a:alpha val="69000"/>
                    </a:srgb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168400">
                    <a:srgbClr val="FFFF00">
                      <a:alpha val="40000"/>
                    </a:srgbClr>
                  </a:glow>
                  <a:outerShdw blurRad="80000" dist="698500" dir="5040000" algn="tl">
                    <a:srgbClr val="FFFF00">
                      <a:alpha val="0"/>
                    </a:srgbClr>
                  </a:outerShdw>
                </a:effectLst>
              </a:rPr>
              <a:t>Equipment</a:t>
            </a:r>
            <a:endParaRPr lang="en-US" sz="8000" b="1" cap="none" spc="0" dirty="0">
              <a:ln w="25400">
                <a:solidFill>
                  <a:srgbClr val="FFFF00">
                    <a:alpha val="69000"/>
                  </a:srgb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168400">
                  <a:srgbClr val="FFFF00">
                    <a:alpha val="40000"/>
                  </a:srgbClr>
                </a:glow>
                <a:outerShdw blurRad="80000" dist="698500" dir="5040000" algn="tl">
                  <a:srgbClr val="FFFF00">
                    <a:alpha val="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1246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3528392" cy="436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37" y="2132856"/>
            <a:ext cx="2247900" cy="436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283" y="2132856"/>
            <a:ext cx="2706033" cy="4369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807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0331">
            <a:off x="551348" y="1594432"/>
            <a:ext cx="3154831" cy="278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21088"/>
            <a:ext cx="4207790" cy="236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21765"/>
            <a:ext cx="3626096" cy="4834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49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783" y="3101229"/>
            <a:ext cx="2454618" cy="3277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08920"/>
            <a:ext cx="2543194" cy="3112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1015" y="981372"/>
            <a:ext cx="81244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ln w="25400">
                  <a:solidFill>
                    <a:srgbClr val="FFFF00">
                      <a:alpha val="69000"/>
                    </a:srgb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168400">
                    <a:srgbClr val="FFFF00">
                      <a:alpha val="40000"/>
                    </a:srgbClr>
                  </a:glow>
                  <a:outerShdw blurRad="80000" dist="698500" dir="5040000" algn="tl">
                    <a:srgbClr val="FFFF00">
                      <a:alpha val="0"/>
                    </a:srgbClr>
                  </a:outerShdw>
                </a:effectLst>
              </a:rPr>
              <a:t>Transform yourself into a robot</a:t>
            </a:r>
            <a:endParaRPr lang="en-US" sz="4800" b="1" cap="none" spc="0" dirty="0">
              <a:ln w="25400">
                <a:solidFill>
                  <a:srgbClr val="FFFF00">
                    <a:alpha val="69000"/>
                  </a:srgb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168400">
                  <a:srgbClr val="FFFF00">
                    <a:alpha val="40000"/>
                  </a:srgbClr>
                </a:glow>
                <a:outerShdw blurRad="80000" dist="698500" dir="5040000" algn="tl">
                  <a:srgbClr val="FFFF00">
                    <a:alpha val="0"/>
                  </a:srgbClr>
                </a:outerShdw>
              </a:effectLst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04" y="1812923"/>
            <a:ext cx="2038148" cy="3202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32856"/>
            <a:ext cx="1944216" cy="4604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3554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515" y="2060848"/>
            <a:ext cx="3143994" cy="421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5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98306" y="409828"/>
            <a:ext cx="712400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800" b="1" dirty="0" smtClean="0">
                <a:ln w="25400">
                  <a:solidFill>
                    <a:srgbClr val="FFFF00">
                      <a:alpha val="69000"/>
                    </a:srgb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168400">
                    <a:srgbClr val="FFFF00">
                      <a:alpha val="40000"/>
                    </a:srgbClr>
                  </a:glow>
                  <a:outerShdw blurRad="80000" dist="698500" dir="5040000" algn="tl">
                    <a:srgbClr val="FFFF00">
                      <a:alpha val="0"/>
                    </a:srgbClr>
                  </a:outerShdw>
                </a:effectLst>
              </a:rPr>
              <a:t>Life size robots</a:t>
            </a:r>
            <a:endParaRPr lang="en-US" sz="8800" b="1" cap="none" spc="0" dirty="0">
              <a:ln w="25400">
                <a:solidFill>
                  <a:srgbClr val="FFFF00">
                    <a:alpha val="69000"/>
                  </a:srgb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168400">
                  <a:srgbClr val="FFFF00">
                    <a:alpha val="40000"/>
                  </a:srgbClr>
                </a:glow>
                <a:outerShdw blurRad="80000" dist="698500" dir="5040000" algn="tl">
                  <a:srgbClr val="FFFF00">
                    <a:alpha val="0"/>
                  </a:srgbClr>
                </a:outerShdw>
              </a:effectLst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2238375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84843"/>
            <a:ext cx="2016224" cy="2841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68162"/>
            <a:ext cx="2150340" cy="292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42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864145" y="3463467"/>
            <a:ext cx="6120680" cy="100249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841728" y="5157192"/>
            <a:ext cx="6120680" cy="100249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030876" y="3610156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hlinkClick r:id="rId2" action="ppaction://hlinksldjump"/>
              </a:rPr>
              <a:t>https://www.youtube.com/watch ?v=FVINvrR9D_I</a:t>
            </a:r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6508277" y="3999907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Cardboard box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030876" y="5295691"/>
            <a:ext cx="56435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hlinkClick r:id="rId3"/>
              </a:rPr>
              <a:t>https://www.youtube.com/watch?v=HbqFBv572mM</a:t>
            </a:r>
            <a:endParaRPr lang="en-GB" sz="2000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432238" y="5687204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Cereal box</a:t>
            </a:r>
            <a:endParaRPr lang="en-GB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279" y="2312005"/>
            <a:ext cx="2614037" cy="4545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007777" y="1988839"/>
            <a:ext cx="6120680" cy="100249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 smtClean="0">
                <a:hlinkClick r:id="rId2" action="ppaction://hlinksldjump"/>
              </a:rPr>
              <a:t>https://www.youtube.com/watch?v=U5iN3O4E7Jc</a:t>
            </a:r>
            <a:endParaRPr lang="en-GB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947200" y="2636912"/>
            <a:ext cx="2181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costume</a:t>
            </a:r>
            <a:endParaRPr lang="en-GB" dirty="0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"/>
            <a:ext cx="291581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"/>
            <a:ext cx="3024336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 rot="622124">
            <a:off x="5133067" y="589641"/>
            <a:ext cx="3856890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800" b="1" dirty="0">
                <a:ln w="25400">
                  <a:solidFill>
                    <a:srgbClr val="FFFF00">
                      <a:alpha val="69000"/>
                    </a:srgb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168400">
                    <a:srgbClr val="FFFF00">
                      <a:alpha val="40000"/>
                    </a:srgbClr>
                  </a:glow>
                  <a:outerShdw blurRad="80000" dist="698500" dir="5040000" algn="tl">
                    <a:srgbClr val="FFFF00">
                      <a:alpha val="0"/>
                    </a:srgbClr>
                  </a:outerShdw>
                </a:effectLst>
              </a:rPr>
              <a:t>L</a:t>
            </a:r>
            <a:r>
              <a:rPr lang="en-US" sz="13800" b="1" cap="none" spc="0" dirty="0" smtClean="0">
                <a:ln w="25400">
                  <a:solidFill>
                    <a:srgbClr val="FFFF00">
                      <a:alpha val="69000"/>
                    </a:srgb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168400">
                    <a:srgbClr val="FFFF00">
                      <a:alpha val="40000"/>
                    </a:srgbClr>
                  </a:glow>
                  <a:outerShdw blurRad="80000" dist="698500" dir="5040000" algn="tl">
                    <a:srgbClr val="FFFF00">
                      <a:alpha val="0"/>
                    </a:srgbClr>
                  </a:outerShdw>
                </a:effectLst>
              </a:rPr>
              <a:t>inks</a:t>
            </a:r>
            <a:endParaRPr lang="en-US" sz="13800" b="1" cap="none" spc="0" dirty="0">
              <a:ln w="25400">
                <a:solidFill>
                  <a:srgbClr val="FFFF00">
                    <a:alpha val="69000"/>
                  </a:srgb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168400">
                  <a:srgbClr val="FFFF00">
                    <a:alpha val="40000"/>
                  </a:srgbClr>
                </a:glow>
                <a:outerShdw blurRad="80000" dist="698500" dir="5040000" algn="tl">
                  <a:srgbClr val="FFFF00">
                    <a:alpha val="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285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100</Words>
  <Application>Microsoft Office PowerPoint</Application>
  <PresentationFormat>On-screen Show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7</cp:revision>
  <dcterms:created xsi:type="dcterms:W3CDTF">2020-06-07T18:32:15Z</dcterms:created>
  <dcterms:modified xsi:type="dcterms:W3CDTF">2020-06-07T19:51:40Z</dcterms:modified>
</cp:coreProperties>
</file>