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893CE-0DDF-4CFC-8678-39B2B664B8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46B92A-40F5-4F4B-BD73-3AB558ABB7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FCD19-E288-4807-9214-D7E65ECEE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6A2AD-34C2-4834-93C5-EA8020D94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3F9E1-21C3-4005-8AB4-D5687B3C6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309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A3CF0-C5C8-4DEF-A91B-92A1B907A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86EC7-1FB7-4672-A461-09D0D1220A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CF5049-5EFB-434F-A3D1-B6C39240A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DDCD5-1F4F-40B3-8675-3E3917D6D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DE1EB-949D-469D-9145-31350F2A8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497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F0956-C287-4437-B7BD-4CB76C6B2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DD2293-4D23-476A-B24D-A091C2B30B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83869-04FE-464B-87A6-291DE81C7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7B03C-0ECE-406D-9362-16D24AD3C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31574-45A8-42E9-8709-36E9748E3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608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8F403-8AC8-4279-A4DD-7E8295E63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EB4B3C-37C0-44F9-9080-56EDEF0833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087CBC-DBB2-439F-A86C-DC2D118763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0B35A5-5F48-40C6-BB15-27D9EB2C4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62C8E8-CD9F-4B40-B394-A64F141E5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2AF6F9-D1FA-4019-894D-DA225D9F8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2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5819D-D3FF-4FAF-B776-ED13C7C42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766681-D432-4E01-82D4-5B86EC29C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EB30FF-654B-4692-8874-52EA51486B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9B38E6-E534-4A7F-9CB9-4D72C6406E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66DBC8-ACB2-47EE-A092-24C5217A67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DB7935-F773-48E5-9827-344C101BC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B3F46E-8E63-492C-B764-FF4B2A581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D53720-FA5D-4978-8129-9A79F1A7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28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BB079-48DD-4F76-93F6-176934097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4E7CFD-7ABC-45DF-AB32-D94BE9E1B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A4AF2E-F1BC-48DA-9925-139B81FA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7522C0-D931-4264-863D-C976A0A96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663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D02EE0-6AA5-4B67-B3F8-AFFF1DE13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5C6C61-0680-4E57-B33D-C5BC9F4E8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643D7E-9E71-43D1-B104-201A3A4BC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445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83080-C1B8-4372-B83F-40B05F476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FF737-4195-409E-9BD5-74D3DE008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C5F54E-D82D-4891-9244-8E0FFB2C4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F61F3A-3574-4A8F-A10D-4A8E60F89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FC4EF9-C3E3-4015-900E-B57680E4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CAABF9-4A37-466D-856C-22FBBBDD7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833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69B29-8458-4D13-B168-683ABC39C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EE6119-EB68-4F7C-AA63-0188EA7FAA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8404B8-6D06-4777-A40B-8E0792AA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612740-8393-4C84-937F-6AEC0BD16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3912D4-65D9-4271-B3A9-21C92C74C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058952-771A-42EA-A34F-9B88E7FF8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189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AE024-0BE5-4BB4-990C-D66D930DD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44DBA2-8D65-414C-B1D7-0DF708027E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FD765-179C-47E6-A903-BDA8EAC5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CAF6D-A4E0-4E17-A48E-596C7771A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550FE-68EC-48DE-A930-E6AD880B3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73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169E63-4AD4-442E-8347-1F16CF28CC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C09B70-41EC-4E62-9A85-03477C8407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76C91-90C0-4781-9B39-3A2C5F933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96C5C-A0CE-4A5A-84B2-4CD4688A7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B4AD4-0A09-41E5-B983-4BCD0F1B5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500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5D2224-BD46-4AF8-A768-6397EA58D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AD8845-8809-4B2B-AC7C-EC572EF48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CCF4C-D381-4BF3-8CE0-43F465978B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0A352-E324-4F50-B718-DB38C316136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AECF48-D672-460D-B89A-8A45BEF369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45F9C3-FA2C-4F48-85DD-C2D68BDFAF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60D60-3CD7-4FAA-BB5E-AFE6B4AD7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39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B3D5BE-6359-43CC-BBFC-39D46D05A9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38142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814C89E-54D6-40A5-8246-1D51B7113A9D}"/>
              </a:ext>
            </a:extLst>
          </p:cNvPr>
          <p:cNvSpPr/>
          <p:nvPr/>
        </p:nvSpPr>
        <p:spPr>
          <a:xfrm>
            <a:off x="6238142" y="895315"/>
            <a:ext cx="55297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ndara" panose="020E0502030303020204" pitchFamily="34" charset="0"/>
              </a:rPr>
              <a:t>Tasks</a:t>
            </a:r>
          </a:p>
          <a:p>
            <a:r>
              <a:rPr lang="en-GB" sz="2800" dirty="0">
                <a:solidFill>
                  <a:srgbClr val="000000"/>
                </a:solidFill>
                <a:latin typeface="Candara" panose="020E0502030303020204" pitchFamily="34" charset="0"/>
              </a:rPr>
              <a:t>1. Pick out 5 key words in the comments that young Hindu people made and write what each of these words means.</a:t>
            </a:r>
          </a:p>
          <a:p>
            <a:endParaRPr lang="en-GB" sz="2800" dirty="0">
              <a:solidFill>
                <a:srgbClr val="000000"/>
              </a:solidFill>
              <a:latin typeface="Candara" panose="020E0502030303020204" pitchFamily="34" charset="0"/>
            </a:endParaRPr>
          </a:p>
          <a:p>
            <a:r>
              <a:rPr lang="en-GB" sz="2800" dirty="0">
                <a:solidFill>
                  <a:srgbClr val="000000"/>
                </a:solidFill>
                <a:latin typeface="Candara" panose="020E0502030303020204" pitchFamily="34" charset="0"/>
              </a:rPr>
              <a:t>2. Write a card like this about your own views to answer the question "What do you think about the afterlife?"</a:t>
            </a:r>
          </a:p>
        </p:txBody>
      </p:sp>
    </p:spTree>
    <p:extLst>
      <p:ext uri="{BB962C8B-B14F-4D97-AF65-F5344CB8AC3E}">
        <p14:creationId xmlns:p14="http://schemas.microsoft.com/office/powerpoint/2010/main" val="806068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Candara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Richards</dc:creator>
  <cp:lastModifiedBy>E Richards</cp:lastModifiedBy>
  <cp:revision>1</cp:revision>
  <dcterms:created xsi:type="dcterms:W3CDTF">2021-01-19T11:42:48Z</dcterms:created>
  <dcterms:modified xsi:type="dcterms:W3CDTF">2021-01-19T11:43:03Z</dcterms:modified>
</cp:coreProperties>
</file>