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6C4F56-1F0C-423C-8356-ACE68635CB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89C4F0-D381-41CE-BEEC-25F63F4D3A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B266C9-BCDA-406F-837A-99A954770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EC562-0EA5-4988-838D-CC6CDC35297C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5782A2-A8C7-4CF0-B4E0-DFF6379C2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ABC7FD-E4DA-409E-9F80-8294DE26E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3C17E-417A-4F20-954D-7E5F0E8328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9206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B1B1E8-4131-4674-92DC-695F9CF5C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CB0B45-9AD3-4FFA-992C-18E30712C4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9080BA-1BB4-4E33-B51C-BAA9D299EC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EC562-0EA5-4988-838D-CC6CDC35297C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C37E36-405F-4AD7-9C9D-DA4966803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47915D-0A1A-48A6-833D-D2100FD1F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3C17E-417A-4F20-954D-7E5F0E8328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807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C5D9A-00E3-42BF-B0F4-DF9F397BD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81D86A-0F61-4D06-8963-7AC92192A4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265CA0-1FF0-4D7F-A6AE-0F19BACF2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EC562-0EA5-4988-838D-CC6CDC35297C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666100-D8F1-4CAA-A6BF-F3F606F6C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B143FD-3FBF-473D-B75D-F56BB9E35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3C17E-417A-4F20-954D-7E5F0E8328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82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7AF46-F462-4574-BE70-4A80E966B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45DA42-8205-47DF-910E-6DD1F91573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6DC9E8-D9F6-45A4-94C5-092BB1D9A7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FFD8CA-C4D0-4451-BB6A-8608B54B0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EC562-0EA5-4988-838D-CC6CDC35297C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02752B-2125-454A-ACCA-6EF60EAF8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EBC25C-C873-49CE-9D9B-53C7586FC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3C17E-417A-4F20-954D-7E5F0E8328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126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8EA34-5FA2-4B1C-B7C0-5A80B5DF7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9919B0-AF7F-47E1-95D1-969C5AD69E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A8736E-3BA4-4B7C-9720-197EE8C0EE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809914-FC00-4B58-BCA4-07A963535E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28479D-4A98-4E6D-B255-74EE709C8D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9B2743-DD27-4421-ABBA-9C3FD9CF8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EC562-0EA5-4988-838D-CC6CDC35297C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CC15367-09E3-417D-9A56-D3CEA99F4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E16B94-5540-4142-901A-E4ADB6C69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3C17E-417A-4F20-954D-7E5F0E8328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255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8FEA1-592F-437C-9924-686768F80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58309F-8829-4B33-B5B6-D4A1DE33A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EC562-0EA5-4988-838D-CC6CDC35297C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A2F1E0-1997-4038-BC54-31ED48665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538F1B-2CD6-46B7-8CE2-C11624768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3C17E-417A-4F20-954D-7E5F0E8328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155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674226-0DC4-42B4-A333-DF085845A4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EC562-0EA5-4988-838D-CC6CDC35297C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889FB6-86DD-4CF9-AD15-5CA50D9B7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A2C780-0E8B-46BA-90EF-2047BE40A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3C17E-417A-4F20-954D-7E5F0E8328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403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738E1D-B9BD-4B37-BFBB-74C1485D7E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A9F49C-2635-4771-AC6B-E05B9EC19C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72A458-6420-4AD6-BB48-C032C68BD5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13DEF2-9DE2-4A61-821F-0BFFEE762F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EC562-0EA5-4988-838D-CC6CDC35297C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102029-0203-43EB-ACC9-22FF912EE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D31AD8-4551-45B3-B3EF-27F90CB33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3C17E-417A-4F20-954D-7E5F0E8328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835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B6432B-5832-4CB5-BE4D-942C83720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65578B-40DA-4554-867A-C890B4CAA2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C7C423-7852-4722-B253-9870D8E5E9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41B3F7-E0B1-4F81-9B9C-06D536C6BA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EC562-0EA5-4988-838D-CC6CDC35297C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052B05-EE14-4371-9047-6D85E064C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3107CA-54DB-43BE-BF4B-2E5F57F7F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3C17E-417A-4F20-954D-7E5F0E8328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151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86084-5876-4976-83AC-CD7E67CDAC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80FE2D-986D-49D1-9698-BC346A684B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D302C5-32B8-4D89-947E-11AB4BC36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EC562-0EA5-4988-838D-CC6CDC35297C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A37A0-F1FF-412C-A0B7-49EF78EC9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0ED003-81BA-41CF-84CD-5C6ACDC52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3C17E-417A-4F20-954D-7E5F0E8328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42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9499363-4793-48EF-A4B7-A83966E275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B4DB82-41FF-46C8-9DE9-BB4E6BAE13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C6A01C-2760-4BB7-9009-9454AC088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EC562-0EA5-4988-838D-CC6CDC35297C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B6EA32-2788-4FDF-BFF7-963D197845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41B6CF-3556-4C9D-AFD9-49F432836D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3C17E-417A-4F20-954D-7E5F0E8328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95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6078C1D-A01A-4AD5-ACAA-D646A57375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A7914-5F75-4D25-B638-4DFD232034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0C587A-E2B2-427D-8937-25CEDDE7AF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3EC562-0EA5-4988-838D-CC6CDC35297C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06BB8D-7C5D-45B5-8122-75BDD8FEBC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A26D8D-76FE-47AA-B3A8-29DB56EF9B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D3C17E-417A-4F20-954D-7E5F0E8328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189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hyperlink" Target="mailto:missokeefe@primet.lancs.sch.uk" TargetMode="External"/><Relationship Id="rId10" Type="http://schemas.openxmlformats.org/officeDocument/2006/relationships/image" Target="../media/image9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A6A74A-2099-4D13-8FD0-7595BB616C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CBBED2-C2D5-4B5E-B37D-8479B408D66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1AE0D7-6444-41A3-B8EA-4774412A5E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22" y="181285"/>
            <a:ext cx="11667556" cy="6495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21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7E49BBF-447D-40F2-8D8D-25B1507E31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65008" y="3942936"/>
            <a:ext cx="3533775" cy="276225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E4CF703-3A3F-4574-9157-CC31093C078C}"/>
              </a:ext>
            </a:extLst>
          </p:cNvPr>
          <p:cNvSpPr/>
          <p:nvPr/>
        </p:nvSpPr>
        <p:spPr>
          <a:xfrm>
            <a:off x="0" y="212035"/>
            <a:ext cx="11798783" cy="715617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D8692B-A1D3-4165-A60D-35702E9089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282" y="1016802"/>
            <a:ext cx="9296194" cy="10001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12A16BF-8C0F-4BFC-A75D-220E4E8560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42572" y="585475"/>
            <a:ext cx="2387503" cy="186277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482248E-93DD-4930-A27D-8F2996FD1857}"/>
              </a:ext>
            </a:extLst>
          </p:cNvPr>
          <p:cNvSpPr txBox="1"/>
          <p:nvPr/>
        </p:nvSpPr>
        <p:spPr>
          <a:xfrm>
            <a:off x="314896" y="2266451"/>
            <a:ext cx="7500731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When you have completed your design, please take a picture and email to </a:t>
            </a:r>
            <a:r>
              <a:rPr lang="en-GB" dirty="0">
                <a:hlinkClick r:id="rId5"/>
              </a:rPr>
              <a:t>missokeefe@primet.lancs.sch.uk</a:t>
            </a:r>
            <a:r>
              <a:rPr lang="en-GB" dirty="0"/>
              <a:t>. Any ducks we receive will be displayed around school for Children in Need.</a:t>
            </a:r>
          </a:p>
          <a:p>
            <a:r>
              <a:rPr lang="en-GB" sz="1200" dirty="0"/>
              <a:t>I have included an outline of a duck in your home pack.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9269D1-9C2D-4B1B-96F4-6815570F03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3217" y="3542870"/>
            <a:ext cx="1236800" cy="12368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7E73DFC-8302-4EB4-8915-A9DC15A739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30017" y="3542870"/>
            <a:ext cx="1513409" cy="151340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378583A-50F1-45E9-9FCC-10BE642284D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4912" y="4779670"/>
            <a:ext cx="1513409" cy="151340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60E6D2E-96B9-4DB6-8520-53B7C587A76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68321" y="4971253"/>
            <a:ext cx="1549565" cy="154956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CF03A4A-448F-4984-94EB-6BE488EE2EC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038634" y="3566268"/>
            <a:ext cx="2053257" cy="146661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AB2E897-7635-4A7B-9F15-67612B8E07F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51882" y="4946522"/>
            <a:ext cx="2905125" cy="15716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AB369B3-7E59-42F2-BB1E-6A9A85175B0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65291" y="3091562"/>
            <a:ext cx="2454709" cy="1702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29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ECA8409-3355-41A8-8AE6-81F521D072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465" y="1463431"/>
            <a:ext cx="9071507" cy="357125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47C1D29-F0F4-4673-8196-214DE39F5D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5008" y="3942936"/>
            <a:ext cx="3533775" cy="276225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1B645DD-C2C9-4FAE-903E-ACBBC7741479}"/>
              </a:ext>
            </a:extLst>
          </p:cNvPr>
          <p:cNvSpPr/>
          <p:nvPr/>
        </p:nvSpPr>
        <p:spPr>
          <a:xfrm>
            <a:off x="152400" y="364435"/>
            <a:ext cx="11798783" cy="715617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6CB82D3-C2EE-49E4-8089-B237A6CD81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94972" y="737875"/>
            <a:ext cx="2387503" cy="1862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11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539976E-D3B8-466F-9953-D74DCDECFE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872397" y="-2389106"/>
            <a:ext cx="6368108" cy="11608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4809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51</Words>
  <Application>Microsoft Office PowerPoint</Application>
  <PresentationFormat>Widescreen</PresentationFormat>
  <Paragraphs>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 Edwards</dc:creator>
  <cp:lastModifiedBy>K Edwards</cp:lastModifiedBy>
  <cp:revision>3</cp:revision>
  <dcterms:created xsi:type="dcterms:W3CDTF">2020-06-22T10:40:04Z</dcterms:created>
  <dcterms:modified xsi:type="dcterms:W3CDTF">2020-06-22T12:13:15Z</dcterms:modified>
</cp:coreProperties>
</file>