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wav" ContentType="audio/x-wav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2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livia Canty" initials="OC" lastIdx="2" clrIdx="0">
    <p:extLst>
      <p:ext uri="{19B8F6BF-5375-455C-9EA6-DF929625EA0E}">
        <p15:presenceInfo xmlns:p15="http://schemas.microsoft.com/office/powerpoint/2012/main" userId="S-1-5-21-960458182-2543120712-2807710793-125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5FFBD2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660"/>
  </p:normalViewPr>
  <p:slideViewPr>
    <p:cSldViewPr snapToGrid="0">
      <p:cViewPr varScale="1">
        <p:scale>
          <a:sx n="66" d="100"/>
          <a:sy n="66" d="100"/>
        </p:scale>
        <p:origin x="72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3946477677022949E-2"/>
          <c:y val="0.11508657349295463"/>
          <c:w val="0.93680607640546543"/>
          <c:h val="0.8328346050196611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Week 12</c:v>
                </c:pt>
              </c:strCache>
            </c:strRef>
          </c:tx>
          <c:spPr>
            <a:solidFill>
              <a:srgbClr val="5FFBD2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5-D067-4FF3-8145-D195E028277D}"/>
              </c:ext>
            </c:extLst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6-D067-4FF3-8145-D195E028277D}"/>
              </c:ext>
            </c:extLst>
          </c:dPt>
          <c:dPt>
            <c:idx val="2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7-D067-4FF3-8145-D195E028277D}"/>
              </c:ext>
            </c:extLst>
          </c:dPt>
          <c:dPt>
            <c:idx val="3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3-D067-4FF3-8145-D195E028277D}"/>
              </c:ext>
            </c:extLst>
          </c:dPt>
          <c:dPt>
            <c:idx val="4"/>
            <c:invertIfNegative val="0"/>
            <c:bubble3D val="0"/>
            <c:spPr>
              <a:solidFill>
                <a:srgbClr val="FFCCFF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8-D067-4FF3-8145-D195E028277D}"/>
              </c:ext>
            </c:extLst>
          </c:dPt>
          <c:dPt>
            <c:idx val="5"/>
            <c:invertIfNegative val="0"/>
            <c:bubble3D val="0"/>
            <c:spPr>
              <a:solidFill>
                <a:srgbClr val="FF660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4-D067-4FF3-8145-D195E028277D}"/>
              </c:ext>
            </c:extLst>
          </c:dPt>
          <c:cat>
            <c:strRef>
              <c:f>Sheet1!$A$2:$A$8</c:f>
              <c:strCache>
                <c:ptCount val="7"/>
                <c:pt idx="0">
                  <c:v>Rec</c:v>
                </c:pt>
                <c:pt idx="1">
                  <c:v>Year 1 </c:v>
                </c:pt>
                <c:pt idx="2">
                  <c:v>Year 2 </c:v>
                </c:pt>
                <c:pt idx="3">
                  <c:v>Year 3 </c:v>
                </c:pt>
                <c:pt idx="4">
                  <c:v>Year 4 </c:v>
                </c:pt>
                <c:pt idx="5">
                  <c:v>Year 5 </c:v>
                </c:pt>
                <c:pt idx="6">
                  <c:v>Year 6 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49</c:v>
                </c:pt>
                <c:pt idx="1">
                  <c:v>202</c:v>
                </c:pt>
                <c:pt idx="2">
                  <c:v>31</c:v>
                </c:pt>
                <c:pt idx="3">
                  <c:v>245</c:v>
                </c:pt>
                <c:pt idx="4">
                  <c:v>520</c:v>
                </c:pt>
                <c:pt idx="5">
                  <c:v>223</c:v>
                </c:pt>
                <c:pt idx="6">
                  <c:v>283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067-4FF3-8145-D195E028277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17363520"/>
        <c:axId val="263357896"/>
      </c:barChart>
      <c:catAx>
        <c:axId val="317363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bg1"/>
                </a:solidFill>
                <a:latin typeface="Bahnschrift" panose="020B0502040204020203" pitchFamily="34" charset="0"/>
                <a:ea typeface="+mn-ea"/>
                <a:cs typeface="+mn-cs"/>
              </a:defRPr>
            </a:pPr>
            <a:endParaRPr lang="en-US"/>
          </a:p>
        </c:txPr>
        <c:crossAx val="263357896"/>
        <c:crosses val="autoZero"/>
        <c:auto val="1"/>
        <c:lblAlgn val="ctr"/>
        <c:lblOffset val="100"/>
        <c:noMultiLvlLbl val="0"/>
      </c:catAx>
      <c:valAx>
        <c:axId val="263357896"/>
        <c:scaling>
          <c:orientation val="minMax"/>
          <c:max val="53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cross"/>
        <c:tickLblPos val="low"/>
        <c:spPr>
          <a:noFill/>
          <a:ln>
            <a:solidFill>
              <a:schemeClr val="accent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Bahnschrift" panose="020B0502040204020203" pitchFamily="34" charset="0"/>
                <a:ea typeface="+mn-ea"/>
                <a:cs typeface="+mn-cs"/>
              </a:defRPr>
            </a:pPr>
            <a:endParaRPr lang="en-US"/>
          </a:p>
        </c:txPr>
        <c:crossAx val="317363520"/>
        <c:crosses val="autoZero"/>
        <c:crossBetween val="between"/>
        <c:majorUnit val="50"/>
        <c:minorUnit val="5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3637592695606501E-2"/>
          <c:y val="3.0052738453839416E-2"/>
          <c:w val="0.93759047672248208"/>
          <c:h val="0.84833163312770465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494-4266-B1B6-9FD1AA9F0000}"/>
              </c:ext>
            </c:extLst>
          </c:dPt>
          <c:dPt>
            <c:idx val="2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F494-4266-B1B6-9FD1AA9F0000}"/>
              </c:ext>
            </c:extLst>
          </c:dPt>
          <c:dPt>
            <c:idx val="3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F494-4266-B1B6-9FD1AA9F0000}"/>
              </c:ext>
            </c:extLst>
          </c:dPt>
          <c:cat>
            <c:strRef>
              <c:f>Sheet1!$A$1:$A$4</c:f>
              <c:strCache>
                <c:ptCount val="4"/>
                <c:pt idx="0">
                  <c:v>Brilliant Badgers</c:v>
                </c:pt>
                <c:pt idx="1">
                  <c:v>Fantastic Foxes</c:v>
                </c:pt>
                <c:pt idx="2">
                  <c:v>Heavenly Hedgehogs</c:v>
                </c:pt>
                <c:pt idx="3">
                  <c:v>Sensational Squirrels</c:v>
                </c:pt>
              </c:strCache>
            </c:strRef>
          </c:cat>
          <c:val>
            <c:numRef>
              <c:f>Sheet1!$B$1:$B$4</c:f>
              <c:numCache>
                <c:formatCode>General</c:formatCode>
                <c:ptCount val="4"/>
                <c:pt idx="0">
                  <c:v>415</c:v>
                </c:pt>
                <c:pt idx="1">
                  <c:v>387</c:v>
                </c:pt>
                <c:pt idx="2">
                  <c:v>365</c:v>
                </c:pt>
                <c:pt idx="3">
                  <c:v>386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Sheet1!#REF!</c15:sqref>
                        </c15:formulaRef>
                      </c:ext>
                    </c:extLst>
                    <c:strCache>
                      <c:ptCount val="1"/>
                      <c:pt idx="0">
                        <c:v>#REF!</c:v>
                      </c:pt>
                    </c:strCache>
                  </c:strRef>
                </c15:tx>
              </c15:filteredSeriesTitle>
            </c:ext>
            <c:ext xmlns:c16="http://schemas.microsoft.com/office/drawing/2014/chart" uri="{C3380CC4-5D6E-409C-BE32-E72D297353CC}">
              <c16:uniqueId val="{00000000-F494-4266-B1B6-9FD1AA9F00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22064384"/>
        <c:axId val="422065040"/>
      </c:barChart>
      <c:catAx>
        <c:axId val="422064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  <a:ea typeface="+mn-ea"/>
                <a:cs typeface="+mn-cs"/>
              </a:defRPr>
            </a:pPr>
            <a:endParaRPr lang="en-US"/>
          </a:p>
        </c:txPr>
        <c:crossAx val="422065040"/>
        <c:crosses val="autoZero"/>
        <c:auto val="1"/>
        <c:lblAlgn val="ctr"/>
        <c:lblOffset val="100"/>
        <c:noMultiLvlLbl val="0"/>
      </c:catAx>
      <c:valAx>
        <c:axId val="422065040"/>
        <c:scaling>
          <c:orientation val="minMax"/>
          <c:max val="420"/>
          <c:min val="300"/>
        </c:scaling>
        <c:delete val="0"/>
        <c:axPos val="l"/>
        <c:majorGridlines>
          <c:spPr>
            <a:ln w="9525" cap="flat" cmpd="sng" algn="ctr">
              <a:solidFill>
                <a:schemeClr val="bg1">
                  <a:alpha val="1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Bold Condensed" panose="020B0502040204020203" pitchFamily="34" charset="0"/>
                <a:ea typeface="+mn-ea"/>
                <a:cs typeface="+mn-cs"/>
              </a:defRPr>
            </a:pPr>
            <a:endParaRPr lang="en-US"/>
          </a:p>
        </c:txPr>
        <c:crossAx val="422064384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8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Overall House Dojo Points</a:t>
            </a:r>
            <a:r>
              <a:rPr lang="en-US" sz="2800" baseline="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from 2</a:t>
            </a:r>
            <a:r>
              <a:rPr lang="en-US" sz="2800" baseline="300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nd</a:t>
            </a:r>
            <a:r>
              <a:rPr lang="en-US" sz="2800" baseline="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September </a:t>
            </a:r>
            <a:endParaRPr lang="en-US" sz="28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Overall Dojo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DFC-4FA9-BCCB-1F0A744DE1C2}"/>
              </c:ext>
            </c:extLst>
          </c:dPt>
          <c:dPt>
            <c:idx val="2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9DFC-4FA9-BCCB-1F0A744DE1C2}"/>
              </c:ext>
            </c:extLst>
          </c:dPt>
          <c:dPt>
            <c:idx val="3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DFC-4FA9-BCCB-1F0A744DE1C2}"/>
              </c:ext>
            </c:extLst>
          </c:dPt>
          <c:cat>
            <c:strRef>
              <c:f>Sheet1!$A$2:$A$5</c:f>
              <c:strCache>
                <c:ptCount val="4"/>
                <c:pt idx="0">
                  <c:v>Brilliant Badgers</c:v>
                </c:pt>
                <c:pt idx="1">
                  <c:v>Fantastic Foxes</c:v>
                </c:pt>
                <c:pt idx="2">
                  <c:v>Heavenly Hedgehogs</c:v>
                </c:pt>
                <c:pt idx="3">
                  <c:v>Sensational Squirrels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5206</c:v>
                </c:pt>
                <c:pt idx="1">
                  <c:v>5210</c:v>
                </c:pt>
                <c:pt idx="2">
                  <c:v>5039</c:v>
                </c:pt>
                <c:pt idx="3">
                  <c:v>4806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DFC-4FA9-BCCB-1F0A744DE1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53857704"/>
        <c:axId val="553859672"/>
      </c:barChart>
      <c:catAx>
        <c:axId val="5538577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53859672"/>
        <c:crosses val="autoZero"/>
        <c:auto val="1"/>
        <c:lblAlgn val="ctr"/>
        <c:lblOffset val="100"/>
        <c:noMultiLvlLbl val="0"/>
      </c:catAx>
      <c:valAx>
        <c:axId val="553859672"/>
        <c:scaling>
          <c:orientation val="minMax"/>
          <c:min val="4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538577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B4D01-47A1-40CD-8FF5-919C0B642E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D24D8F-D9AE-463E-87B4-EEDBE5A6C0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D9ECFC-436D-4076-97F2-F34303831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DFA3CB-9316-476B-9779-20D8C5E96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30F3D0-8E7A-466E-933B-E2277548D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67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2E701-19B2-4B74-A0BB-443B4B3BB9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4306B3-03A5-47DD-A377-3AE87F4518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701C2-FE8A-4817-875C-7353E13CE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C793F7-E0C2-40E7-94D1-800D3B2D3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3EA20E-19A6-462D-A5A7-67B741B95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842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3315F2-9D8D-4460-BDE6-D2F19ABB93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11B664-94A3-4196-83C5-7976C58879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A83214-BE90-46BF-8A17-8C79761C2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4A3A0D-5AAE-4F7A-AD9A-D05D3905A0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8740BB-F2C9-4CE4-82D2-A11BB59514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601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8F9AC-9AB4-48F3-95FC-628FEEB3D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1C3C7D-1957-4553-8D8F-5159D67160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53729A-262B-4812-9605-5413C8D0EA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01EBC5-B47E-4E15-B526-B6CD285EE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A1F870-8FCA-474D-B036-C8FF6A56E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940723-8A60-4C05-98BF-C0B314BCE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160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EA10CD-D7E3-42C8-872F-4AEEF1A54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70F6EF-1316-49A4-9A56-4DAA0AB751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74FF5E-DEBD-43E6-949B-3B6967E14F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B519E6-76AD-4543-90A2-9DB5EDA307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6BCB86-A82E-4D5E-AFDA-A1A85A7E42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4441A8-4E70-480C-873E-16E9541E9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2AB24A1-6BC5-4845-94D0-B3BD7EAC54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AC3312-4DC4-460B-A67D-23DFF3671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429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5BFE08-80B4-4A52-9798-07AE8B9C19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18C37D-33D9-4B60-BFDB-CEB7C801B1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9F6E7C-1A7E-4F0D-97DD-14748AE14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DE0F7F-0BB3-4789-8567-213A09F0D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0310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9D9FF3A-82C2-4F4E-ADAA-2B2E0E7A1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8C0784-0C85-43FD-8169-2E4B87002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7FF63F-EB51-486C-9A52-382F4D249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937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396257-11D5-4150-BC65-6264CF2C17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CEAFEA-A99C-483F-AA23-D044F7390F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89FB1B-CD4F-4F09-8312-1DC0717CB7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EB15C0-D3EC-470B-B721-8A5D9CF28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B1821D-D062-4772-87EA-EC1B71FB6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18B6E4-F88D-4DE0-9E3D-0F54D2CD3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669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3FC4F4-B773-4C53-8D5B-B70C5671B3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883640-36AF-4CBB-8A91-889BA372F6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445A3C-6DB1-462C-B5D3-5F8EC16765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707B99-E08F-4CB0-96BA-77B23F608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E9C1D-035B-46BA-8633-55992FA42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150324-1386-4812-9A06-CFC0EC684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112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EE009-CA52-4297-94BB-14361BDAA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E6ACF4-BF67-4608-A305-C2712D29FC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8DA9A-50FA-416C-A441-B075A9436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AC87C5-6D50-46B6-A310-5EF74A0F1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95C1C1-2B6B-4921-880B-8FAB52D8D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701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640FDE-2DF0-417A-80E7-B21AD0DBDBB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03AAB9-5529-466C-8FEB-AC301201FB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2E8D30-8CF8-44B4-AF5A-7A0A44AF0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9CEBDA-416B-4D1A-807E-75192708A7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8897D1-86FC-4B55-9728-A02403C43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95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7C1EB5-F44D-4719-B493-B2CF439C6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6EBD94-FC6F-44F6-9132-37171FD4D9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E63A51-67FE-4E1D-89C9-5CE53CD82E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6E42B0-BDCD-49D3-944D-1C6DCDF0228A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99B210-6245-4107-9431-D882C2860C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BC14FE-1D22-48E2-ADA6-98B25DC36A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519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chart" Target="../charts/chart1.xml"/><Relationship Id="rId5" Type="http://schemas.openxmlformats.org/officeDocument/2006/relationships/image" Target="../media/image14.png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4.png"/><Relationship Id="rId5" Type="http://schemas.openxmlformats.org/officeDocument/2006/relationships/chart" Target="../charts/chart2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CDE34A-D4AF-4571-9839-0491B323C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65924" y="2199239"/>
            <a:ext cx="9144000" cy="1126766"/>
          </a:xfrm>
        </p:spPr>
        <p:txBody>
          <a:bodyPr/>
          <a:lstStyle/>
          <a:p>
            <a:r>
              <a:rPr lang="en-GB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Primet Primary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DBB2B7-0FC6-4DBB-B818-96EA161C67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53578" y="3374599"/>
            <a:ext cx="9144000" cy="1655762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Class Dojo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F40A150-4365-4DD3-A866-742FF14DF9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472" y="1873158"/>
            <a:ext cx="1869430" cy="166171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1FBB0BD-D906-4E7F-B24C-B307628FCF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365" y="3757174"/>
            <a:ext cx="3277118" cy="291299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A678E6F-9D7E-44C3-BEB7-44CCCF2E3A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6153" y="152885"/>
            <a:ext cx="1219200" cy="14668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D5B8067-0F76-476C-AFC1-10E18CAC9F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5391" y="4864723"/>
            <a:ext cx="2128533" cy="189202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EDC3171-9D62-413F-BE6D-585D41AF95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26014" y="152282"/>
            <a:ext cx="1219200" cy="146685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1973D98-EB55-4F64-9BFA-23E5CFAA12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75337" y="4299405"/>
            <a:ext cx="1219200" cy="146685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36784FD-919A-4430-B129-FB40D12172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37463" y="4299405"/>
            <a:ext cx="1219200" cy="146685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28E116C8-D02F-4DBC-8EE9-1FE5E85AC38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2930" y="140615"/>
            <a:ext cx="1219200" cy="146685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3094D89-B7C2-4FCB-981B-F4C62219B50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16032" y="461234"/>
            <a:ext cx="4197222" cy="173800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1008D50-5B76-4430-B7F8-C7F2E00F27C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265368" y="1834332"/>
            <a:ext cx="1712474" cy="163092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32D307B9-0F8C-437F-A244-FB9AD781C27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719870" y="140615"/>
            <a:ext cx="1219200" cy="146685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17D3504-5599-4E4A-8E45-8DBD204B2DE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700724" y="3757174"/>
            <a:ext cx="3277118" cy="2912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8299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0B10A5-545D-41E2-B4A9-73E772F79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9757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Class winner of the week..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D75D74-42E6-4D18-81D3-0C8308ACCD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90637"/>
            <a:ext cx="10515600" cy="489322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Reception – Ali &amp; Hafsa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Year 1 – Freddie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Year 2 – Dylan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Year 3 – </a:t>
            </a:r>
            <a:r>
              <a:rPr lang="en-GB" sz="4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Abia</a:t>
            </a:r>
            <a:r>
              <a:rPr lang="en-GB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, Eliza, </a:t>
            </a:r>
            <a:r>
              <a:rPr lang="en-GB" sz="4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Esha’al</a:t>
            </a:r>
            <a:r>
              <a:rPr lang="en-GB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 &amp; Louis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Year 4 – Aliza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Year 5 – Zoya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rgbClr val="5FFB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Year 6 – Patrick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5C998DD-32BA-4126-801F-C674A8745CD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962"/>
          <a:stretch/>
        </p:blipFill>
        <p:spPr>
          <a:xfrm>
            <a:off x="170043" y="2182849"/>
            <a:ext cx="2669939" cy="2243750"/>
          </a:xfrm>
          <a:prstGeom prst="rect">
            <a:avLst/>
          </a:prstGeom>
        </p:spPr>
      </p:pic>
      <p:pic>
        <p:nvPicPr>
          <p:cNvPr id="4" name="Big Crowd Cheer &amp; Applause Clap Sound Effect">
            <a:hlinkClick r:id="" action="ppaction://media"/>
            <a:extLst>
              <a:ext uri="{FF2B5EF4-FFF2-40B4-BE49-F238E27FC236}">
                <a16:creationId xmlns:a16="http://schemas.microsoft.com/office/drawing/2014/main" id="{ABCEEE6C-C5A7-4845-8559-2D67373E20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616640" y="674136"/>
            <a:ext cx="609600" cy="609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27D3832-6C32-4BC3-B9AF-466F45E2075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962"/>
          <a:stretch/>
        </p:blipFill>
        <p:spPr>
          <a:xfrm>
            <a:off x="9522061" y="2307125"/>
            <a:ext cx="2669939" cy="224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313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6)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50"/>
                            </p:stCondLst>
                            <p:childTnLst>
                              <p:par>
                                <p:cTn id="1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250"/>
                            </p:stCondLst>
                            <p:childTnLst>
                              <p:par>
                                <p:cTn id="2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250"/>
                            </p:stCondLst>
                            <p:childTnLst>
                              <p:par>
                                <p:cTn id="2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250"/>
                            </p:stCondLst>
                            <p:childTnLst>
                              <p:par>
                                <p:cTn id="30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750"/>
                            </p:stCondLst>
                            <p:childTnLst>
                              <p:par>
                                <p:cTn id="34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4250"/>
                            </p:stCondLst>
                            <p:childTnLst>
                              <p:par>
                                <p:cTn id="38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rum Roll - Gaming Sound Effect (HD)">
            <a:hlinkClick r:id="" action="ppaction://media"/>
            <a:extLst>
              <a:ext uri="{FF2B5EF4-FFF2-40B4-BE49-F238E27FC236}">
                <a16:creationId xmlns:a16="http://schemas.microsoft.com/office/drawing/2014/main" id="{F1395400-1E89-42D3-982F-45ACEC4647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558788" y="443132"/>
            <a:ext cx="609600" cy="609600"/>
          </a:xfrm>
          <a:prstGeom prst="rect">
            <a:avLst/>
          </a:prstGeom>
        </p:spPr>
      </p:pic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576DBEA9-D0BE-4672-90E1-2BE7EBE4FBE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17662206"/>
              </p:ext>
            </p:extLst>
          </p:nvPr>
        </p:nvGraphicFramePr>
        <p:xfrm>
          <a:off x="1023612" y="559693"/>
          <a:ext cx="9897403" cy="59647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654A908E-4BE6-4940-ACDC-CAB47681DA3E}"/>
              </a:ext>
            </a:extLst>
          </p:cNvPr>
          <p:cNvSpPr txBox="1"/>
          <p:nvPr/>
        </p:nvSpPr>
        <p:spPr>
          <a:xfrm>
            <a:off x="1980962" y="3013501"/>
            <a:ext cx="8750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Well done Year 4 !!!!!!!!!!!!!!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9D5A54-2791-4249-9EAC-6EE0E546C2DD}"/>
              </a:ext>
            </a:extLst>
          </p:cNvPr>
          <p:cNvSpPr txBox="1"/>
          <p:nvPr/>
        </p:nvSpPr>
        <p:spPr>
          <a:xfrm>
            <a:off x="4135012" y="205750"/>
            <a:ext cx="44420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Year group winner..</a:t>
            </a:r>
          </a:p>
        </p:txBody>
      </p:sp>
    </p:spTree>
    <p:extLst>
      <p:ext uri="{BB962C8B-B14F-4D97-AF65-F5344CB8AC3E}">
        <p14:creationId xmlns:p14="http://schemas.microsoft.com/office/powerpoint/2010/main" val="1836206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7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3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937"/>
                            </p:stCondLst>
                            <p:childTnLst>
                              <p:par>
                                <p:cTn id="8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937"/>
                            </p:stCondLst>
                            <p:childTnLst>
                              <p:par>
                                <p:cTn id="12" presetID="10" presetClass="exit" presetSubtype="0" fill="hold" grpId="1" nodeType="after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687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Graphic spid="10" grpId="0">
        <p:bldAsOne/>
      </p:bldGraphic>
      <p:bldGraphic spid="10" grpId="1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AEBDEE-E189-4846-A3B9-7ADBD733D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House team of the week!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E991A38A-706A-4B6E-99F0-A132005386B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792493"/>
              </p:ext>
            </p:extLst>
          </p:nvPr>
        </p:nvGraphicFramePr>
        <p:xfrm>
          <a:off x="323556" y="1505244"/>
          <a:ext cx="11582399" cy="4987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3" name="Drum Roll - Gaming Sound Effect (HD)">
            <a:hlinkClick r:id="" action="ppaction://media"/>
            <a:extLst>
              <a:ext uri="{FF2B5EF4-FFF2-40B4-BE49-F238E27FC236}">
                <a16:creationId xmlns:a16="http://schemas.microsoft.com/office/drawing/2014/main" id="{1A62616E-8B60-40D6-A040-9B3291F13D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78452" y="172429"/>
            <a:ext cx="609600" cy="6096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6D5DE5-71A6-4DF1-81F4-F71B300A04E9}"/>
              </a:ext>
            </a:extLst>
          </p:cNvPr>
          <p:cNvSpPr txBox="1"/>
          <p:nvPr/>
        </p:nvSpPr>
        <p:spPr>
          <a:xfrm>
            <a:off x="1998281" y="2830807"/>
            <a:ext cx="100818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00B0F0"/>
                </a:solidFill>
                <a:latin typeface="Bahnschrift SemiBold Condensed" panose="020B0502040204020203" pitchFamily="34" charset="0"/>
              </a:rPr>
              <a:t>Well done Brilliant Badgers!!!!!!!!</a:t>
            </a:r>
          </a:p>
        </p:txBody>
      </p:sp>
    </p:spTree>
    <p:extLst>
      <p:ext uri="{BB962C8B-B14F-4D97-AF65-F5344CB8AC3E}">
        <p14:creationId xmlns:p14="http://schemas.microsoft.com/office/powerpoint/2010/main" val="3389760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23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237"/>
                            </p:stCondLst>
                            <p:childTnLst>
                              <p:par>
                                <p:cTn id="17" presetID="1" presetClass="exit" presetSubtype="0" fill="hold" grpId="1" nodeType="afterEffect">
                                  <p:stCondLst>
                                    <p:cond delay="969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54000"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206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6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Graphic spid="6" grpId="0">
        <p:bldAsOne/>
      </p:bldGraphic>
      <p:bldGraphic spid="6" grpId="1">
        <p:bldAsOne/>
      </p:bldGraphic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64C31F-46DE-456E-916B-91C0818A8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-153988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House points display board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7589D2-2CE3-4504-AA68-2D7F9A529D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3572" y="5686424"/>
            <a:ext cx="9278257" cy="1019175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</a:rPr>
              <a:t>There is only 2 more weeks left to get dojos for your house! It looks like it could go either way between </a:t>
            </a:r>
            <a:r>
              <a:rPr lang="en-GB" dirty="0">
                <a:solidFill>
                  <a:srgbClr val="0070C0"/>
                </a:solidFill>
              </a:rPr>
              <a:t>badgers</a:t>
            </a:r>
            <a:r>
              <a:rPr lang="en-GB" dirty="0">
                <a:solidFill>
                  <a:schemeClr val="bg1"/>
                </a:solidFill>
              </a:rPr>
              <a:t> and </a:t>
            </a:r>
            <a:r>
              <a:rPr lang="en-GB" dirty="0">
                <a:solidFill>
                  <a:srgbClr val="FF0000"/>
                </a:solidFill>
              </a:rPr>
              <a:t>foxes</a:t>
            </a:r>
            <a:r>
              <a:rPr lang="en-GB" dirty="0">
                <a:solidFill>
                  <a:schemeClr val="bg1"/>
                </a:solidFill>
              </a:rPr>
              <a:t>….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E11903-C07B-486C-8147-26DB18B68D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25" r="-158" b="11957"/>
          <a:stretch/>
        </p:blipFill>
        <p:spPr>
          <a:xfrm>
            <a:off x="2619827" y="1171575"/>
            <a:ext cx="6952343" cy="4306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6789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6068C06C-D7C6-464B-BD0D-6D2EB9910B7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12014895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624379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2987</TotalTime>
  <Words>104</Words>
  <Application>Microsoft Office PowerPoint</Application>
  <PresentationFormat>Widescreen</PresentationFormat>
  <Paragraphs>17</Paragraphs>
  <Slides>6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Arial Narrow</vt:lpstr>
      <vt:lpstr>Bahnschrift SemiBold Condensed</vt:lpstr>
      <vt:lpstr>Bahnschrift SemiBold SemiConden</vt:lpstr>
      <vt:lpstr>Calibri</vt:lpstr>
      <vt:lpstr>Calibri Light</vt:lpstr>
      <vt:lpstr>Office Theme</vt:lpstr>
      <vt:lpstr>Primet Primary School</vt:lpstr>
      <vt:lpstr>Class winner of the week..</vt:lpstr>
      <vt:lpstr>PowerPoint Presentation</vt:lpstr>
      <vt:lpstr>House team of the week!</vt:lpstr>
      <vt:lpstr>House points display board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Primet Primary School</dc:title>
  <dc:creator>Olivia Canty</dc:creator>
  <cp:lastModifiedBy>Olivia Canty</cp:lastModifiedBy>
  <cp:revision>49</cp:revision>
  <dcterms:created xsi:type="dcterms:W3CDTF">2020-09-10T13:15:44Z</dcterms:created>
  <dcterms:modified xsi:type="dcterms:W3CDTF">2020-12-04T08:39:15Z</dcterms:modified>
</cp:coreProperties>
</file>