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61" r:id="rId12"/>
    <p:sldId id="273" r:id="rId13"/>
    <p:sldId id="270" r:id="rId14"/>
    <p:sldId id="277" r:id="rId15"/>
    <p:sldId id="276" r:id="rId16"/>
    <p:sldId id="275" r:id="rId17"/>
    <p:sldId id="278" r:id="rId18"/>
    <p:sldId id="279" r:id="rId19"/>
    <p:sldId id="280" r:id="rId20"/>
    <p:sldId id="281" r:id="rId21"/>
    <p:sldId id="266" r:id="rId22"/>
  </p:sldIdLst>
  <p:sldSz cx="6119813" cy="4319588"/>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p:scale>
          <a:sx n="170" d="100"/>
          <a:sy n="170" d="100"/>
        </p:scale>
        <p:origin x="-312"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11/20/2025</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229092936"/>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703392690"/>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098093869"/>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856945978"/>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 of children who can s</a:t>
                      </a:r>
                      <a:r>
                        <a:rPr lang="en-US" sz="700" dirty="0">
                          <a:effectLst/>
                          <a:latin typeface="Calibri" panose="020F0502020204030204" pitchFamily="34" charset="0"/>
                          <a:cs typeface="Calibri" panose="020F0502020204030204" pitchFamily="34" charset="0"/>
                        </a:rPr>
                        <a:t>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 of children who can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 of children who can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42412916"/>
              </p:ext>
            </p:extLst>
          </p:nvPr>
        </p:nvGraphicFramePr>
        <p:xfrm>
          <a:off x="197588" y="684701"/>
          <a:ext cx="5724635" cy="336245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626587554"/>
              </p:ext>
            </p:extLst>
          </p:nvPr>
        </p:nvGraphicFramePr>
        <p:xfrm>
          <a:off x="294842" y="839137"/>
          <a:ext cx="5530128" cy="28346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£2,168 Staffing</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£1500 Equipment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13822757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provide focused PE sessions for all year groups during the afternoons.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HLTA coaching in the afternoons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(2.5 hours per day – 5 days a week)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£10,844</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46471220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provide coaching for all children to attend afterschool clubs to increase fitness and participation within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HLTA coaching for after school activities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(4 days a week 1 hour for 38 weeks)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60503704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kern="1200" dirty="0">
                          <a:solidFill>
                            <a:schemeClr val="dk1"/>
                          </a:solidFill>
                          <a:effectLst/>
                          <a:latin typeface="Calibri" panose="020F0502020204030204" pitchFamily="34" charset="0"/>
                          <a:ea typeface="+mn-ea"/>
                          <a:cs typeface="Calibri" panose="020F0502020204030204" pitchFamily="34" charset="0"/>
                        </a:rPr>
                        <a:t>To provide training for lunchtime staff to develop confidence in the delivery of sport and fitness activities at lunchtime to groups of children across the school thus providing wider opportunities for a greater number of sports activities.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Lunchtime sport/fitness activity development</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(0.5hrs per day 5 days a week – 38 weeks a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£2,168</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74603098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PE Passport – support development and implementation of PE curriculum across school.</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Curriculum, assessment tools and CPD opportunities to delivery PE curriculum across all 3 key stages.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£1,259</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471353046"/>
              </p:ext>
            </p:extLst>
          </p:nvPr>
        </p:nvGraphicFramePr>
        <p:xfrm>
          <a:off x="294842" y="694098"/>
          <a:ext cx="5530128" cy="35509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Develop effective professional relationships with colleagues, knowing how and when to draw on advice and specialist support deploy support staff effectively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A baseline is in place at the start of every subject.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Baseline assessment should take place towards the start of each subject. (does not need to be a full lesson).</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Work with y6 teacher to ensure subject knowledge is up to date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Offer specialist support to all teachers showing them how to access the PE app.</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Ensure teachers are aware of the curriculum and are actively involved with the monitoring of pupil progress.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Evidence of a baseline activity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Insight up to date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Teacher questionnaires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£1,259</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449678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08223828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Take responsibility for improving teaching through appropriate professional development.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Look for appropriate subject leadership courses.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Develop links with schools in the community and their leaders.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Regularly look at the LCC website and school portal for appropriate courses and training.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Regularly update website and news letter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£1,259</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979517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14484877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Communicate effectively with parents with regard to pupils’ achievements and well-being.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Include sporting excellence section on  the newsletter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Add sporting acknowledgement section to school website.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Continue to have acknowledgements read out in assemblies.</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Contact local schools to visit and look at monitoring and improvement.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£1,259</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666812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807216435"/>
              </p:ext>
            </p:extLst>
          </p:nvPr>
        </p:nvGraphicFramePr>
        <p:xfrm>
          <a:off x="294842" y="694098"/>
          <a:ext cx="5530128" cy="33680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Pupils with Special needs/ difficulties are well supported and achieve well from their varying starting points.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Provide accessible tasks for all pupil meeting the needs of EAL children and their understanding.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Promote opportunities during lessons, differentiated appropriately.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Ensure support is available to all pupils where needed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Plan alongside IEP’s and EHCP plans to meet the needs of SEN children.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The attainment with SEN children is monitored and improvement is recorded.</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Sporting participation improves across the school.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£1,259</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272165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67d923b-0f73-4a09-963a-3de7be8c0e59" xsi:nil="true"/>
    <lcf76f155ced4ddcb4097134ff3c332f xmlns="40285c54-5ad9-4a8e-9288-3e853102ce5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E04B1912561604A94B15652DC4D32B0" ma:contentTypeVersion="19" ma:contentTypeDescription="Create a new document." ma:contentTypeScope="" ma:versionID="759235a01d220dac57cf8f78021b756f">
  <xsd:schema xmlns:xsd="http://www.w3.org/2001/XMLSchema" xmlns:xs="http://www.w3.org/2001/XMLSchema" xmlns:p="http://schemas.microsoft.com/office/2006/metadata/properties" xmlns:ns2="40285c54-5ad9-4a8e-9288-3e853102ce59" xmlns:ns3="867d923b-0f73-4a09-963a-3de7be8c0e59" targetNamespace="http://schemas.microsoft.com/office/2006/metadata/properties" ma:root="true" ma:fieldsID="dffbd817a1b4264594b6c9e81d3cd4a5" ns2:_="" ns3:_="">
    <xsd:import namespace="40285c54-5ad9-4a8e-9288-3e853102ce59"/>
    <xsd:import namespace="867d923b-0f73-4a09-963a-3de7be8c0e5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285c54-5ad9-4a8e-9288-3e853102ce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67ffd53-db27-4c1e-a560-7dc3cdf0153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7d923b-0f73-4a09-963a-3de7be8c0e5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5cb7f4-3614-4b00-873b-9339e3d322fa}" ma:internalName="TaxCatchAll" ma:showField="CatchAllData" ma:web="867d923b-0f73-4a09-963a-3de7be8c0e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6F7689-1EA5-4B77-87D7-980C0C9A2C9C}">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40285c54-5ad9-4a8e-9288-3e853102ce59"/>
    <ds:schemaRef ds:uri="http://purl.org/dc/terms/"/>
    <ds:schemaRef ds:uri="http://schemas.openxmlformats.org/package/2006/metadata/core-properties"/>
    <ds:schemaRef ds:uri="867d923b-0f73-4a09-963a-3de7be8c0e59"/>
    <ds:schemaRef ds:uri="http://www.w3.org/XML/1998/namespace"/>
    <ds:schemaRef ds:uri="http://purl.org/dc/dcmitype/"/>
  </ds:schemaRefs>
</ds:datastoreItem>
</file>

<file path=customXml/itemProps2.xml><?xml version="1.0" encoding="utf-8"?>
<ds:datastoreItem xmlns:ds="http://schemas.openxmlformats.org/officeDocument/2006/customXml" ds:itemID="{7209CEB2-4780-41A1-8CF2-CDD46F009531}">
  <ds:schemaRefs>
    <ds:schemaRef ds:uri="http://schemas.microsoft.com/sharepoint/v3/contenttype/forms"/>
  </ds:schemaRefs>
</ds:datastoreItem>
</file>

<file path=customXml/itemProps3.xml><?xml version="1.0" encoding="utf-8"?>
<ds:datastoreItem xmlns:ds="http://schemas.openxmlformats.org/officeDocument/2006/customXml" ds:itemID="{DCA37F73-72E4-4582-9AA0-7026AD7BFD1A}"/>
</file>

<file path=docProps/app.xml><?xml version="1.0" encoding="utf-8"?>
<Properties xmlns="http://schemas.openxmlformats.org/officeDocument/2006/extended-properties" xmlns:vt="http://schemas.openxmlformats.org/officeDocument/2006/docPropsVTypes">
  <Template>Office Theme</Template>
  <TotalTime>171</TotalTime>
  <Words>2496</Words>
  <Application>Microsoft Office PowerPoint</Application>
  <PresentationFormat>Custom</PresentationFormat>
  <Paragraphs>487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Carl Howarth</cp:lastModifiedBy>
  <cp:revision>19</cp:revision>
  <cp:lastPrinted>2025-11-20T12:14:49Z</cp:lastPrinted>
  <dcterms:created xsi:type="dcterms:W3CDTF">2025-10-08T18:09:30Z</dcterms:created>
  <dcterms:modified xsi:type="dcterms:W3CDTF">2025-11-20T12:16:34Z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0x010100CE04B1912561604A94B15652DC4D32B0</vt:lpwstr>
  </property>
  <property fmtid="{D5CDD505-2E9C-101B-9397-08002B2CF9AE}" pid="3" name="MediaServiceImageTags">
    <vt:lpwstr/>
  </property>
</Properties>
</file>