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FFBD2"/>
    <a:srgbClr val="FF6600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4" d="100"/>
          <a:sy n="54" d="100"/>
        </p:scale>
        <p:origin x="90" y="4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en-GB" sz="3600" strike="noStrike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Class</a:t>
            </a:r>
            <a:r>
              <a:rPr lang="en-GB" sz="3600" strike="noStrike" baseline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 Dojo Totals</a:t>
            </a:r>
            <a:endParaRPr lang="en-GB" sz="3600" strike="noStrik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SemiBold Condensed" panose="020B0502040204020203" pitchFamily="34" charset="0"/>
            </a:endParaRPr>
          </a:p>
        </c:rich>
      </c:tx>
      <c:layout>
        <c:manualLayout>
          <c:xMode val="edge"/>
          <c:yMode val="edge"/>
          <c:x val="0.38034171559036961"/>
          <c:y val="1.80790445723184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4.6647955108982127E-2"/>
          <c:y val="1.7121175508019375E-2"/>
          <c:w val="0.92687733759842517"/>
          <c:h val="0.7674865423544203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Week 1 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</c:spPr>
          <c:invertIfNegative val="0"/>
          <c:dPt>
            <c:idx val="2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0285-4980-A662-C9D99AD34B16}"/>
              </c:ext>
            </c:extLst>
          </c:dPt>
          <c:dPt>
            <c:idx val="3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0285-4980-A662-C9D99AD34B16}"/>
              </c:ext>
            </c:extLst>
          </c:dPt>
          <c:dPt>
            <c:idx val="4"/>
            <c:invertIfNegative val="0"/>
            <c:bubble3D val="0"/>
            <c:spPr>
              <a:solidFill>
                <a:srgbClr val="FFCCFF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6-0285-4980-A662-C9D99AD34B16}"/>
              </c:ext>
            </c:extLst>
          </c:dPt>
          <c:dPt>
            <c:idx val="5"/>
            <c:invertIfNegative val="0"/>
            <c:bubble3D val="0"/>
            <c:spPr>
              <a:solidFill>
                <a:srgbClr val="FF66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0285-4980-A662-C9D99AD34B16}"/>
              </c:ext>
            </c:extLst>
          </c:dPt>
          <c:dPt>
            <c:idx val="6"/>
            <c:invertIfNegative val="0"/>
            <c:bubble3D val="0"/>
            <c:spPr>
              <a:solidFill>
                <a:srgbClr val="5FFBD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0285-4980-A662-C9D99AD34B16}"/>
              </c:ext>
            </c:extLst>
          </c:dPt>
          <c:cat>
            <c:strRef>
              <c:f>Sheet1!$A$2:$A$8</c:f>
              <c:strCache>
                <c:ptCount val="7"/>
                <c:pt idx="0">
                  <c:v>Rec</c:v>
                </c:pt>
                <c:pt idx="1">
                  <c:v>Year 1 </c:v>
                </c:pt>
                <c:pt idx="2">
                  <c:v>Year 2 </c:v>
                </c:pt>
                <c:pt idx="3">
                  <c:v>Year 3 </c:v>
                </c:pt>
                <c:pt idx="4">
                  <c:v>Year 4 </c:v>
                </c:pt>
                <c:pt idx="5">
                  <c:v>Year 5 </c:v>
                </c:pt>
                <c:pt idx="6">
                  <c:v>Year 6 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0</c:v>
                </c:pt>
                <c:pt idx="1">
                  <c:v>187</c:v>
                </c:pt>
                <c:pt idx="2">
                  <c:v>73</c:v>
                </c:pt>
                <c:pt idx="3">
                  <c:v>129</c:v>
                </c:pt>
                <c:pt idx="4">
                  <c:v>201</c:v>
                </c:pt>
                <c:pt idx="5">
                  <c:v>326</c:v>
                </c:pt>
                <c:pt idx="6">
                  <c:v>212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285-4980-A662-C9D99AD34B1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Sheet1!$A$2:$A$8</c:f>
              <c:strCache>
                <c:ptCount val="7"/>
                <c:pt idx="0">
                  <c:v>Rec</c:v>
                </c:pt>
                <c:pt idx="1">
                  <c:v>Year 1 </c:v>
                </c:pt>
                <c:pt idx="2">
                  <c:v>Year 2 </c:v>
                </c:pt>
                <c:pt idx="3">
                  <c:v>Year 3 </c:v>
                </c:pt>
                <c:pt idx="4">
                  <c:v>Year 4 </c:v>
                </c:pt>
                <c:pt idx="5">
                  <c:v>Year 5 </c:v>
                </c:pt>
                <c:pt idx="6">
                  <c:v>Year 6 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</c:numCache>
            </c:numRef>
          </c:val>
          <c:extLst>
            <c:ext xmlns:c16="http://schemas.microsoft.com/office/drawing/2014/chart" uri="{C3380CC4-5D6E-409C-BE32-E72D297353CC}">
              <c16:uniqueId val="{00000001-0285-4980-A662-C9D99AD34B16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Sheet1!$A$2:$A$8</c:f>
              <c:strCache>
                <c:ptCount val="7"/>
                <c:pt idx="0">
                  <c:v>Rec</c:v>
                </c:pt>
                <c:pt idx="1">
                  <c:v>Year 1 </c:v>
                </c:pt>
                <c:pt idx="2">
                  <c:v>Year 2 </c:v>
                </c:pt>
                <c:pt idx="3">
                  <c:v>Year 3 </c:v>
                </c:pt>
                <c:pt idx="4">
                  <c:v>Year 4 </c:v>
                </c:pt>
                <c:pt idx="5">
                  <c:v>Year 5 </c:v>
                </c:pt>
                <c:pt idx="6">
                  <c:v>Year 6 </c:v>
                </c:pt>
              </c:strCache>
            </c:strRef>
          </c:cat>
          <c:val>
            <c:numRef>
              <c:f>Sheet1!$D$2:$D$8</c:f>
              <c:numCache>
                <c:formatCode>General</c:formatCode>
                <c:ptCount val="7"/>
              </c:numCache>
            </c:numRef>
          </c:val>
          <c:extLst>
            <c:ext xmlns:c16="http://schemas.microsoft.com/office/drawing/2014/chart" uri="{C3380CC4-5D6E-409C-BE32-E72D297353CC}">
              <c16:uniqueId val="{00000002-0285-4980-A662-C9D99AD34B1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42639064"/>
        <c:axId val="342638408"/>
      </c:barChart>
      <c:catAx>
        <c:axId val="3426390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200" b="1" i="0" u="none" strike="noStrike" kern="1200" baseline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Bahnschrift SemiBold Condensed" panose="020B0502040204020203" pitchFamily="34" charset="0"/>
                <a:ea typeface="+mn-ea"/>
                <a:cs typeface="+mn-cs"/>
              </a:defRPr>
            </a:pPr>
            <a:endParaRPr lang="en-US"/>
          </a:p>
        </c:txPr>
        <c:crossAx val="342638408"/>
        <c:crosses val="autoZero"/>
        <c:auto val="1"/>
        <c:lblAlgn val="ctr"/>
        <c:lblOffset val="100"/>
        <c:noMultiLvlLbl val="0"/>
      </c:catAx>
      <c:valAx>
        <c:axId val="3426384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Bahnschrift SemiBold Condensed" panose="020B0502040204020203" pitchFamily="34" charset="0"/>
                <a:ea typeface="+mn-ea"/>
                <a:cs typeface="+mn-cs"/>
              </a:defRPr>
            </a:pPr>
            <a:endParaRPr lang="en-US"/>
          </a:p>
        </c:txPr>
        <c:crossAx val="34263906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F494-4266-B1B6-9FD1AA9F0000}"/>
              </c:ext>
            </c:extLst>
          </c:dPt>
          <c:dPt>
            <c:idx val="2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F494-4266-B1B6-9FD1AA9F0000}"/>
              </c:ext>
            </c:extLst>
          </c:dPt>
          <c:dPt>
            <c:idx val="3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F494-4266-B1B6-9FD1AA9F0000}"/>
              </c:ext>
            </c:extLst>
          </c:dPt>
          <c:cat>
            <c:strRef>
              <c:f>Sheet1!$A$2:$A$5</c:f>
              <c:strCache>
                <c:ptCount val="4"/>
                <c:pt idx="0">
                  <c:v>Brilliant Badgers</c:v>
                </c:pt>
                <c:pt idx="1">
                  <c:v>Fantastic Foxes</c:v>
                </c:pt>
                <c:pt idx="2">
                  <c:v>Heavenly Hedgehogs</c:v>
                </c:pt>
                <c:pt idx="3">
                  <c:v>Sensational Squirrels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261</c:v>
                </c:pt>
                <c:pt idx="1">
                  <c:v>309</c:v>
                </c:pt>
                <c:pt idx="2">
                  <c:v>267</c:v>
                </c:pt>
                <c:pt idx="3">
                  <c:v>291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494-4266-B1B6-9FD1AA9F00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22064384"/>
        <c:axId val="422065040"/>
      </c:barChart>
      <c:catAx>
        <c:axId val="4220643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  <a:ea typeface="+mn-ea"/>
                <a:cs typeface="+mn-cs"/>
              </a:defRPr>
            </a:pPr>
            <a:endParaRPr lang="en-US"/>
          </a:p>
        </c:txPr>
        <c:crossAx val="422065040"/>
        <c:crosses val="autoZero"/>
        <c:auto val="1"/>
        <c:lblAlgn val="ctr"/>
        <c:lblOffset val="100"/>
        <c:noMultiLvlLbl val="0"/>
      </c:catAx>
      <c:valAx>
        <c:axId val="4220650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Bahnschrift SemiBold Condensed" panose="020B0502040204020203" pitchFamily="34" charset="0"/>
                <a:ea typeface="+mn-ea"/>
                <a:cs typeface="+mn-cs"/>
              </a:defRPr>
            </a:pPr>
            <a:endParaRPr lang="en-US"/>
          </a:p>
        </c:txPr>
        <c:crossAx val="4220643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EB4D01-47A1-40CD-8FF5-919C0B642E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D24D8F-D9AE-463E-87B4-EEDBE5A6C0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D9ECFC-436D-4076-97F2-F34303831B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E42B0-BDCD-49D3-944D-1C6DCDF0228A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DFA3CB-9316-476B-9779-20D8C5E960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30F3D0-8E7A-466E-933B-E2277548D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1674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2E701-19B2-4B74-A0BB-443B4B3BB9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4306B3-03A5-47DD-A377-3AE87F4518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8701C2-FE8A-4817-875C-7353E13CEA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E42B0-BDCD-49D3-944D-1C6DCDF0228A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C793F7-E0C2-40E7-94D1-800D3B2D3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3EA20E-19A6-462D-A5A7-67B741B95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1842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3315F2-9D8D-4460-BDE6-D2F19ABB93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11B664-94A3-4196-83C5-7976C58879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A83214-BE90-46BF-8A17-8C79761C2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E42B0-BDCD-49D3-944D-1C6DCDF0228A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4A3A0D-5AAE-4F7A-AD9A-D05D3905A0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8740BB-F2C9-4CE4-82D2-A11BB59514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601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98F9AC-9AB4-48F3-95FC-628FEEB3D9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1C3C7D-1957-4553-8D8F-5159D67160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53729A-262B-4812-9605-5413C8D0EA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01EBC5-B47E-4E15-B526-B6CD285EE7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E42B0-BDCD-49D3-944D-1C6DCDF0228A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A1F870-8FCA-474D-B036-C8FF6A56E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940723-8A60-4C05-98BF-C0B314BCEF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4160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EA10CD-D7E3-42C8-872F-4AEEF1A54A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70F6EF-1316-49A4-9A56-4DAA0AB751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74FF5E-DEBD-43E6-949B-3B6967E14F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B519E6-76AD-4543-90A2-9DB5EDA307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C6BCB86-A82E-4D5E-AFDA-A1A85A7E42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94441A8-4E70-480C-873E-16E9541E9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E42B0-BDCD-49D3-944D-1C6DCDF0228A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2AB24A1-6BC5-4845-94D0-B3BD7EAC54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6AC3312-4DC4-460B-A67D-23DFF3671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429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5BFE08-80B4-4A52-9798-07AE8B9C19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18C37D-33D9-4B60-BFDB-CEB7C801B1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E42B0-BDCD-49D3-944D-1C6DCDF0228A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9F6E7C-1A7E-4F0D-97DD-14748AE14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DE0F7F-0BB3-4789-8567-213A09F0D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03104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9D9FF3A-82C2-4F4E-ADAA-2B2E0E7A1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E42B0-BDCD-49D3-944D-1C6DCDF0228A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8C0784-0C85-43FD-8169-2E4B870024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7FF63F-EB51-486C-9A52-382F4D249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9371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396257-11D5-4150-BC65-6264CF2C17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CEAFEA-A99C-483F-AA23-D044F7390F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89FB1B-CD4F-4F09-8312-1DC0717CB7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EB15C0-D3EC-470B-B721-8A5D9CF28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E42B0-BDCD-49D3-944D-1C6DCDF0228A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B1821D-D062-4772-87EA-EC1B71FB68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18B6E4-F88D-4DE0-9E3D-0F54D2CD3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6697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3FC4F4-B773-4C53-8D5B-B70C5671B3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1883640-36AF-4CBB-8A91-889BA372F6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445A3C-6DB1-462C-B5D3-5F8EC16765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707B99-E08F-4CB0-96BA-77B23F608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E42B0-BDCD-49D3-944D-1C6DCDF0228A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E9C1D-035B-46BA-8633-55992FA42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150324-1386-4812-9A06-CFC0EC684C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112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EE009-CA52-4297-94BB-14361BDAA5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E6ACF4-BF67-4608-A305-C2712D29FC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68DA9A-50FA-416C-A441-B075A9436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E42B0-BDCD-49D3-944D-1C6DCDF0228A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AC87C5-6D50-46B6-A310-5EF74A0F1E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95C1C1-2B6B-4921-880B-8FAB52D8D7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1701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9640FDE-2DF0-417A-80E7-B21AD0DBDBB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03AAB9-5529-466C-8FEB-AC301201FB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2E8D30-8CF8-44B4-AF5A-7A0A44AF0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E42B0-BDCD-49D3-944D-1C6DCDF0228A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9CEBDA-416B-4D1A-807E-75192708A7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8897D1-86FC-4B55-9728-A02403C438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95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7C1EB5-F44D-4719-B493-B2CF439C6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6EBD94-FC6F-44F6-9132-37171FD4D9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E63A51-67FE-4E1D-89C9-5CE53CD82E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6E42B0-BDCD-49D3-944D-1C6DCDF0228A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99B210-6245-4107-9431-D882C2860C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BC14FE-1D22-48E2-ADA6-98B25DC36A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2FEA2B-EC96-4219-A250-85EC16BFD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519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CDE34A-D4AF-4571-9839-0491B323C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65924" y="2199239"/>
            <a:ext cx="9144000" cy="1126766"/>
          </a:xfrm>
        </p:spPr>
        <p:txBody>
          <a:bodyPr/>
          <a:lstStyle/>
          <a:p>
            <a:r>
              <a:rPr lang="en-GB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Primet Primary School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DBB2B7-0FC6-4DBB-B818-96EA161C67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53578" y="3374599"/>
            <a:ext cx="9144000" cy="1655762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Class Dojo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F40A150-4365-4DD3-A866-742FF14DF9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472" y="1873158"/>
            <a:ext cx="1869430" cy="166171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1FBB0BD-D906-4E7F-B24C-B307628FCF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365" y="3757174"/>
            <a:ext cx="3277118" cy="291299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A678E6F-9D7E-44C3-BEB7-44CCCF2E3A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56153" y="152885"/>
            <a:ext cx="1219200" cy="146685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D5B8067-0F76-476C-AFC1-10E18CAC9FF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5391" y="4864723"/>
            <a:ext cx="2128533" cy="189202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EDC3171-9D62-413F-BE6D-585D41AF95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26014" y="152282"/>
            <a:ext cx="1219200" cy="146685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1973D98-EB55-4F64-9BFA-23E5CFAA12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75337" y="4299405"/>
            <a:ext cx="1219200" cy="146685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36784FD-919A-4430-B129-FB40D121722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37463" y="4299405"/>
            <a:ext cx="1219200" cy="146685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28E116C8-D02F-4DBC-8EE9-1FE5E85AC38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2930" y="140615"/>
            <a:ext cx="1219200" cy="146685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3094D89-B7C2-4FCB-981B-F4C62219B50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16032" y="461234"/>
            <a:ext cx="4197222" cy="173800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1008D50-5B76-4430-B7F8-C7F2E00F27C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265368" y="1834332"/>
            <a:ext cx="1712474" cy="163092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32D307B9-0F8C-437F-A244-FB9AD781C27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719870" y="140615"/>
            <a:ext cx="1219200" cy="146685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817D3504-5599-4E4A-8E45-8DBD204B2DE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700724" y="3757174"/>
            <a:ext cx="3277118" cy="2912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8299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CA94FD03-2CF4-40BA-B64C-6797C7316E7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99047045"/>
              </p:ext>
            </p:extLst>
          </p:nvPr>
        </p:nvGraphicFramePr>
        <p:xfrm>
          <a:off x="622852" y="795102"/>
          <a:ext cx="10946296" cy="56197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654A908E-4BE6-4940-ACDC-CAB47681DA3E}"/>
              </a:ext>
            </a:extLst>
          </p:cNvPr>
          <p:cNvSpPr txBox="1"/>
          <p:nvPr/>
        </p:nvSpPr>
        <p:spPr>
          <a:xfrm>
            <a:off x="1789927" y="2773988"/>
            <a:ext cx="8750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Well done Year 5 !!!!!!!!!!!!!!</a:t>
            </a:r>
          </a:p>
        </p:txBody>
      </p:sp>
    </p:spTree>
    <p:extLst>
      <p:ext uri="{BB962C8B-B14F-4D97-AF65-F5344CB8AC3E}">
        <p14:creationId xmlns:p14="http://schemas.microsoft.com/office/powerpoint/2010/main" val="1836206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Graphic spid="7" grpId="1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0B10A5-545D-41E2-B4A9-73E772F79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Class winner of the week..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D75D74-42E6-4D18-81D3-0C8308ACCD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Year 1 - Katelyn</a:t>
            </a:r>
          </a:p>
          <a:p>
            <a:pPr marL="0" indent="0" algn="ctr">
              <a:buNone/>
            </a:pPr>
            <a:r>
              <a:rPr lang="en-GB" sz="40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Year 2 - Adil</a:t>
            </a:r>
          </a:p>
          <a:p>
            <a:pPr marL="0" indent="0" algn="ctr">
              <a:buNone/>
            </a:pPr>
            <a:r>
              <a:rPr lang="en-GB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Year 3 - David</a:t>
            </a:r>
          </a:p>
          <a:p>
            <a:pPr marL="0" indent="0" algn="ctr">
              <a:buNone/>
            </a:pPr>
            <a:r>
              <a:rPr lang="en-GB" sz="4000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Year 4 - Florence</a:t>
            </a:r>
          </a:p>
          <a:p>
            <a:pPr marL="0" indent="0" algn="ctr">
              <a:buNone/>
            </a:pPr>
            <a:r>
              <a:rPr lang="en-GB" sz="4000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Year 5 – Anna </a:t>
            </a:r>
          </a:p>
          <a:p>
            <a:pPr marL="0" indent="0" algn="ctr">
              <a:buNone/>
            </a:pPr>
            <a:r>
              <a:rPr lang="en-GB" sz="4000" dirty="0">
                <a:solidFill>
                  <a:srgbClr val="5FFB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Year 6 - Patrick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5C998DD-32BA-4126-801F-C674A8745C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990164"/>
            <a:ext cx="3182237" cy="318223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A607868-495D-4A7E-880D-2AC388C49A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77" b="89665" l="5469" r="92383">
                        <a14:foregroundMark x1="7617" y1="50000" x2="7617" y2="50000"/>
                        <a14:foregroundMark x1="12305" y1="48603" x2="12305" y2="48603"/>
                        <a14:foregroundMark x1="17383" y1="48603" x2="17383" y2="48603"/>
                        <a14:foregroundMark x1="26367" y1="48603" x2="26367" y2="48603"/>
                        <a14:foregroundMark x1="31836" y1="47207" x2="31836" y2="47207"/>
                        <a14:foregroundMark x1="37500" y1="47207" x2="37500" y2="47207"/>
                        <a14:foregroundMark x1="41602" y1="48045" x2="41602" y2="48045"/>
                        <a14:foregroundMark x1="49219" y1="48045" x2="49219" y2="48045"/>
                        <a14:foregroundMark x1="54297" y1="48603" x2="54297" y2="48603"/>
                        <a14:foregroundMark x1="61328" y1="47207" x2="61328" y2="47207"/>
                        <a14:foregroundMark x1="67383" y1="47207" x2="67383" y2="47207"/>
                        <a14:foregroundMark x1="72461" y1="47207" x2="72461" y2="47207"/>
                        <a14:foregroundMark x1="85938" y1="48045" x2="85938" y2="48045"/>
                        <a14:foregroundMark x1="90039" y1="48045" x2="90039" y2="48045"/>
                        <a14:foregroundMark x1="19336" y1="51397" x2="19336" y2="51397"/>
                        <a14:foregroundMark x1="8203" y1="50559" x2="8203" y2="50559"/>
                        <a14:foregroundMark x1="8203" y1="48045" x2="8203" y2="48045"/>
                        <a14:foregroundMark x1="6250" y1="48045" x2="6250" y2="48045"/>
                        <a14:foregroundMark x1="5859" y1="46648" x2="5859" y2="46648"/>
                        <a14:foregroundMark x1="19727" y1="50000" x2="19727" y2="50000"/>
                        <a14:foregroundMark x1="25391" y1="45810" x2="25391" y2="45810"/>
                        <a14:foregroundMark x1="43555" y1="47207" x2="43555" y2="47207"/>
                        <a14:foregroundMark x1="49609" y1="51955" x2="49609" y2="51955"/>
                        <a14:foregroundMark x1="91016" y1="48045" x2="91016" y2="48045"/>
                        <a14:foregroundMark x1="92383" y1="49162" x2="92383" y2="49162"/>
                        <a14:foregroundMark x1="89648" y1="45810" x2="89648" y2="45810"/>
                        <a14:foregroundMark x1="67773" y1="46648" x2="67773" y2="46648"/>
                        <a14:foregroundMark x1="65039" y1="45251" x2="65039" y2="45251"/>
                        <a14:foregroundMark x1="66797" y1="45251" x2="66797" y2="4525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040564" y="2654907"/>
            <a:ext cx="3851117" cy="2692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313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5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25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AEBDEE-E189-4846-A3B9-7ADBD733DB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Condensed" panose="020B0502040204020203" pitchFamily="34" charset="0"/>
              </a:rPr>
              <a:t>House team of the week!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E991A38A-706A-4B6E-99F0-A132005386B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2334580"/>
              </p:ext>
            </p:extLst>
          </p:nvPr>
        </p:nvGraphicFramePr>
        <p:xfrm>
          <a:off x="379828" y="1690688"/>
          <a:ext cx="11619914" cy="4486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F9FFDCA6-1AB5-4221-B7F2-6EAF1BC1E359}"/>
              </a:ext>
            </a:extLst>
          </p:cNvPr>
          <p:cNvSpPr txBox="1"/>
          <p:nvPr/>
        </p:nvSpPr>
        <p:spPr>
          <a:xfrm>
            <a:off x="2419642" y="3102828"/>
            <a:ext cx="78837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rgbClr val="FF0000"/>
                </a:solidFill>
                <a:latin typeface="Bahnschrift SemiBold Condensed" panose="020B0502040204020203" pitchFamily="34" charset="0"/>
              </a:rPr>
              <a:t>Well done Fantastic Foxes!!!!!!!!!</a:t>
            </a:r>
          </a:p>
        </p:txBody>
      </p:sp>
    </p:spTree>
    <p:extLst>
      <p:ext uri="{BB962C8B-B14F-4D97-AF65-F5344CB8AC3E}">
        <p14:creationId xmlns:p14="http://schemas.microsoft.com/office/powerpoint/2010/main" val="3389760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1" presetClass="exit" presetSubtype="0" fill="hold" grpId="1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54000"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750"/>
                            </p:stCondLst>
                            <p:childTnLst>
                              <p:par>
                                <p:cTn id="18" presetID="26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6" grpId="0">
        <p:bldAsOne/>
      </p:bldGraphic>
      <p:bldGraphic spid="6" grpId="1">
        <p:bldAsOne/>
      </p:bldGraphic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D2AB188-1FD2-4566-9D77-11AB792EFDFB}"/>
              </a:ext>
            </a:extLst>
          </p:cNvPr>
          <p:cNvSpPr/>
          <p:nvPr/>
        </p:nvSpPr>
        <p:spPr>
          <a:xfrm>
            <a:off x="1375217" y="3136612"/>
            <a:ext cx="73196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Bahnschrift SemiBold Condensed" panose="020B0502040204020203" pitchFamily="34" charset="0"/>
              </a:rPr>
              <a:t>Positive Feedback for the week across the school…. </a:t>
            </a:r>
            <a:r>
              <a:rPr lang="en-GB" sz="3200" dirty="0">
                <a:solidFill>
                  <a:schemeClr val="bg1"/>
                </a:solidFill>
                <a:latin typeface="Bahnschrift SemiBold Condensed" panose="020B0502040204020203" pitchFamily="34" charset="0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D7D65B-8096-4F81-B670-F38A6D9D9A46}"/>
              </a:ext>
            </a:extLst>
          </p:cNvPr>
          <p:cNvSpPr/>
          <p:nvPr/>
        </p:nvSpPr>
        <p:spPr>
          <a:xfrm>
            <a:off x="8694849" y="2705724"/>
            <a:ext cx="1386918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000" b="1" dirty="0">
                <a:solidFill>
                  <a:schemeClr val="bg1"/>
                </a:solidFill>
                <a:latin typeface="Bahnschrift SemiBold Condensed" panose="020B0502040204020203" pitchFamily="34" charset="0"/>
              </a:rPr>
              <a:t>96%</a:t>
            </a:r>
            <a:r>
              <a:rPr lang="en-GB" sz="6000" dirty="0">
                <a:solidFill>
                  <a:schemeClr val="bg1"/>
                </a:solidFill>
                <a:latin typeface="Bahnschrift SemiBold Condensed" panose="020B0502040204020203" pitchFamily="34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8B25D63-91CA-4F7E-990D-132A52E8FA3F}"/>
              </a:ext>
            </a:extLst>
          </p:cNvPr>
          <p:cNvSpPr txBox="1"/>
          <p:nvPr/>
        </p:nvSpPr>
        <p:spPr>
          <a:xfrm>
            <a:off x="5035033" y="4572000"/>
            <a:ext cx="7319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5FFBD2"/>
                </a:solidFill>
                <a:latin typeface="Bahnschrift SemiBold Condensed" panose="020B0502040204020203" pitchFamily="34" charset="0"/>
              </a:rPr>
              <a:t>Let’s try for 100% next week!</a:t>
            </a:r>
          </a:p>
        </p:txBody>
      </p:sp>
    </p:spTree>
    <p:extLst>
      <p:ext uri="{BB962C8B-B14F-4D97-AF65-F5344CB8AC3E}">
        <p14:creationId xmlns:p14="http://schemas.microsoft.com/office/powerpoint/2010/main" val="4164942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73</Words>
  <Application>Microsoft Office PowerPoint</Application>
  <PresentationFormat>Widescreen</PresentationFormat>
  <Paragraphs>16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Arial Narrow</vt:lpstr>
      <vt:lpstr>Bahnschrift SemiBold Condensed</vt:lpstr>
      <vt:lpstr>Calibri</vt:lpstr>
      <vt:lpstr>Calibri Light</vt:lpstr>
      <vt:lpstr>Office Theme</vt:lpstr>
      <vt:lpstr>Primet Primary School</vt:lpstr>
      <vt:lpstr>PowerPoint Presentation</vt:lpstr>
      <vt:lpstr>Class winner of the week..</vt:lpstr>
      <vt:lpstr>House team of the week!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Primet Primary School</dc:title>
  <dc:creator>Olivia Canty</dc:creator>
  <cp:lastModifiedBy>Olivia Canty</cp:lastModifiedBy>
  <cp:revision>7</cp:revision>
  <dcterms:created xsi:type="dcterms:W3CDTF">2020-09-10T13:15:44Z</dcterms:created>
  <dcterms:modified xsi:type="dcterms:W3CDTF">2020-09-10T14:25:41Z</dcterms:modified>
</cp:coreProperties>
</file>