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7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6470D-091F-4C88-9660-3D7BF4747D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87E8E0-4934-4FC4-97FF-D7320D680F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C024B6-A8C4-4525-9048-32FB901C9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92AF4-306B-4364-A395-5D80C0072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7B4D1-FB89-4603-A601-184A20726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100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78AB9-F0C8-4C98-9148-5F954FB60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2AB77-AE04-4B5D-9F8F-8D33AB9082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E66D8A-0E92-4F98-80B8-47E1FE25A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A38D3-82C0-4C06-A800-ED8DBE5DA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1E33C-CD41-4536-AB7A-CEDAA6606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1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97983-1796-4DF8-801E-025636D7F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84993-0252-411C-BCF7-E725097E1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C2ABC-5C3A-476A-9444-54222B76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7763A-45DA-4829-976E-A49A1DB5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80133-90AB-4E48-AF62-1D01FA124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0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E26C-34D9-421A-B8C3-AD9886C33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7F3E7-D3A6-49D4-B595-F782CC595D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8F98E5-62AF-445A-A261-1C2A242C00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0C8E0C-5C49-46B8-B5FC-BED2C824E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8461B7-8B50-4CD2-AE37-F78C0B579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C0467B-25C1-4959-98AD-901FDE276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5E7FE-2EF2-4A3E-9070-D84A2AC34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AB96C4-0AED-4358-94B9-F1E6AD5A9D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1C9404-6EA3-4BC2-8DDF-1AF041D741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52F2EB-7589-4D40-811C-032C87FF19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9C6AB5-5760-4F68-95F5-1B8987E2A8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FD472B-24BE-4830-A19C-FA2DF26E4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0CF815-2B22-408E-86D8-8CA08D777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9CAFFC-D782-4032-8D26-22A621122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1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52017-8B2C-4C98-9B87-D0DE3CAC0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C1B118-01DA-4F2E-BB3D-A637F060E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3A6A77-C552-47DE-A4FD-2C5DA7F86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637F71-C72C-49A8-9FD7-C68A550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420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296A2-BE0B-43B6-B0D4-E3CC4ED5A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BDC9F4-A1AD-451C-95A4-E967D4D05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211F8-A4C9-416C-837D-3607FD673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21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44AC5-6EF0-43C8-9365-088A90EC8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05927C-021F-4268-8C26-C2A7DD067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4B964B-37B9-48F5-B8E7-A24054B19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2E823E-6B17-4CB0-9B3E-D743C1AD3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A8DA95-A105-46D4-80BD-0B10FC024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C232C2-D76A-4305-A905-75D649166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31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534FC-0385-43F5-A8B2-5D81808FD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574D47-F285-48A4-9417-3474D5E149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4A1813-86BA-43AA-937A-23AC4F1502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F10199-E007-4BAA-912D-BF57F8C7E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0675F1-B521-492D-ABF6-5F9769AEC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EA8FBE-818C-465A-86B6-E93C4E05F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2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0DE40-3B1A-43D0-989E-44047CCD2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0BB67A-F213-4F43-A000-DC61A7C6F7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728F5-D90B-44F7-924F-1EE12DA5C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F0983-88B1-4E65-8C7E-A135AAE8D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98066-84B6-4135-BBC8-888A9C3B4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560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B318F1-FAC7-4104-97FD-745EF187FB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52E22-0295-4036-B48C-BAF304990B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640BB3-8FD1-49B4-B360-FB6F0896C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A9CC41-8F71-4EF3-A5DD-9BDB24BCC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B171F2-6F84-4DB2-B7F4-3841A308D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5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6F3E8A-019D-4917-B8EF-715B1DA47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A686A1-A6AD-48C1-9662-4A5AC63A40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4262A-CFFD-459E-9E97-45C9C7D43A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B73F8-A1BF-44DB-8140-997B7B21BA15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FFE12-A6D3-4AE0-9E4F-D79DD2A05D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61866-D334-4269-A02D-AE968D76B1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491DE-BB58-4BA2-95B7-457403BF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93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9dUTzBcbboM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A14EC-75B3-4213-BB19-D43DC0C8F0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8242E4-B8B1-4F40-8A98-C4525C0679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EEC66D-9283-4047-9F41-34AABDA781E1}"/>
              </a:ext>
            </a:extLst>
          </p:cNvPr>
          <p:cNvSpPr/>
          <p:nvPr/>
        </p:nvSpPr>
        <p:spPr>
          <a:xfrm>
            <a:off x="3048000" y="22748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EBA12D-B067-426C-B482-4FA3ADA0FA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D4EC37D-28B4-4B83-9EC6-322FECFDD501}"/>
              </a:ext>
            </a:extLst>
          </p:cNvPr>
          <p:cNvSpPr/>
          <p:nvPr/>
        </p:nvSpPr>
        <p:spPr>
          <a:xfrm>
            <a:off x="2037903" y="1600200"/>
            <a:ext cx="7586116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99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 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D4EE2D-9C30-4206-AC1F-6D3DC1CD916C}"/>
              </a:ext>
            </a:extLst>
          </p:cNvPr>
          <p:cNvSpPr txBox="1"/>
          <p:nvPr/>
        </p:nvSpPr>
        <p:spPr>
          <a:xfrm>
            <a:off x="3551349" y="3708351"/>
            <a:ext cx="56004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Activities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777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0C24EF1-9E6E-469C-ACCB-9E02D669D1E1}"/>
              </a:ext>
            </a:extLst>
          </p:cNvPr>
          <p:cNvSpPr/>
          <p:nvPr/>
        </p:nvSpPr>
        <p:spPr>
          <a:xfrm>
            <a:off x="331304" y="381000"/>
            <a:ext cx="11529391" cy="609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3DC0B8-B2D5-48E4-BB0E-3CB0273F8D90}"/>
              </a:ext>
            </a:extLst>
          </p:cNvPr>
          <p:cNvSpPr/>
          <p:nvPr/>
        </p:nvSpPr>
        <p:spPr>
          <a:xfrm>
            <a:off x="2591441" y="656344"/>
            <a:ext cx="62610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 Day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BCA53F-D383-4B89-B8F9-5B297D92F833}"/>
              </a:ext>
            </a:extLst>
          </p:cNvPr>
          <p:cNvSpPr txBox="1"/>
          <p:nvPr/>
        </p:nvSpPr>
        <p:spPr>
          <a:xfrm>
            <a:off x="808383" y="1908313"/>
            <a:ext cx="104957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Friday 8</a:t>
            </a:r>
            <a:r>
              <a:rPr lang="en-US" sz="2800" b="1" spc="50" baseline="3000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th</a:t>
            </a:r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May the country will be celebrating VE Day.</a:t>
            </a:r>
          </a:p>
          <a:p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 have based this weeks activities around WW2.</a:t>
            </a:r>
          </a:p>
          <a:p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Activity 1-Make union Jack flags and bunting to decorate your houses and gardens.</a:t>
            </a:r>
          </a:p>
          <a:p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Activity 2-Draw your own spitfire. You could also draw a spitfire with your own design on.</a:t>
            </a:r>
          </a:p>
          <a:p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Activity 3- Draw a WW2 soldier. This could be black and white drawing or use pencil crayons or paint. </a:t>
            </a:r>
          </a:p>
          <a:p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Activity 4= Solider silhouette.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7366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EAA0633-B7D1-4CC8-855B-295055E02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99039">
            <a:off x="2736271" y="346243"/>
            <a:ext cx="7643521" cy="259579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1CEA365-02BD-45D8-9AFF-4B302188D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811151"/>
            <a:ext cx="12192001" cy="1754692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4B7C1DE-1DA6-4A77-B132-9D6BD37E0B40}"/>
              </a:ext>
            </a:extLst>
          </p:cNvPr>
          <p:cNvSpPr/>
          <p:nvPr/>
        </p:nvSpPr>
        <p:spPr>
          <a:xfrm>
            <a:off x="4057247" y="5652607"/>
            <a:ext cx="7892731" cy="96971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hlinkClick r:id="rId4"/>
              </a:rPr>
              <a:t>https://www.youtube.com/watch?v=9dUTzBcbboM</a:t>
            </a:r>
            <a:endParaRPr lang="en-GB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1CAA7D2-1415-4AF1-998D-8C3DCDF60C63}"/>
              </a:ext>
            </a:extLst>
          </p:cNvPr>
          <p:cNvSpPr/>
          <p:nvPr/>
        </p:nvSpPr>
        <p:spPr>
          <a:xfrm>
            <a:off x="4277108" y="5845077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F9A289-8925-4C4A-8260-98440A3F444C}"/>
              </a:ext>
            </a:extLst>
          </p:cNvPr>
          <p:cNvSpPr txBox="1"/>
          <p:nvPr/>
        </p:nvSpPr>
        <p:spPr>
          <a:xfrm>
            <a:off x="5692779" y="3615580"/>
            <a:ext cx="6293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Bahnschrift SemiLight" panose="020B0502040204020203" pitchFamily="34" charset="0"/>
              </a:rPr>
              <a:t>Union Jack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2C3173E-4E13-456B-8282-3D3E30D13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5748" y="5142054"/>
            <a:ext cx="3418298" cy="5847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D674266-215A-40CD-B1E1-51CBE988CB33}"/>
              </a:ext>
            </a:extLst>
          </p:cNvPr>
          <p:cNvSpPr/>
          <p:nvPr/>
        </p:nvSpPr>
        <p:spPr>
          <a:xfrm rot="461698">
            <a:off x="7598110" y="3129198"/>
            <a:ext cx="42659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Bahnschrift SemiLight" panose="020B0502040204020203" pitchFamily="34" charset="0"/>
              </a:rPr>
              <a:t>Use different objects to print with paint.</a:t>
            </a:r>
          </a:p>
          <a:p>
            <a:r>
              <a:rPr lang="en-US" dirty="0">
                <a:latin typeface="Bahnschrift SemiLight" panose="020B0502040204020203" pitchFamily="34" charset="0"/>
              </a:rPr>
              <a:t>Lego, cereal, pasta, pen lids… </a:t>
            </a:r>
            <a:r>
              <a:rPr lang="en-US" dirty="0" err="1">
                <a:latin typeface="Bahnschrift SemiLight" panose="020B0502040204020203" pitchFamily="34" charset="0"/>
              </a:rPr>
              <a:t>etc</a:t>
            </a:r>
            <a:endParaRPr lang="en-US" dirty="0">
              <a:latin typeface="Bahnschrift SemiLight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EE5414-6E35-4DC8-8049-EBB8EE9AEEE6}"/>
              </a:ext>
            </a:extLst>
          </p:cNvPr>
          <p:cNvSpPr txBox="1"/>
          <p:nvPr/>
        </p:nvSpPr>
        <p:spPr>
          <a:xfrm rot="20768563">
            <a:off x="1045596" y="3020879"/>
            <a:ext cx="3179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ahnschrift SemiLight" panose="020B0502040204020203" pitchFamily="34" charset="0"/>
              </a:rPr>
              <a:t>Get messy with paint.</a:t>
            </a:r>
            <a:endParaRPr lang="en-GB" dirty="0">
              <a:latin typeface="Bahnschrift SemiLight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82001C-1494-4D77-9B8D-80043A3948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51866">
            <a:off x="7743976" y="232070"/>
            <a:ext cx="4318673" cy="287731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0EFEF8F-AB99-4CF4-B919-8075E9F0DC95}"/>
              </a:ext>
            </a:extLst>
          </p:cNvPr>
          <p:cNvSpPr txBox="1"/>
          <p:nvPr/>
        </p:nvSpPr>
        <p:spPr>
          <a:xfrm>
            <a:off x="3976394" y="2891373"/>
            <a:ext cx="3432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ahnschrift SemiLight" panose="020B0502040204020203" pitchFamily="34" charset="0"/>
              </a:rPr>
              <a:t>Make Union Jack bunting to decorate your house.</a:t>
            </a:r>
            <a:endParaRPr lang="en-GB" dirty="0">
              <a:latin typeface="Bahnschrift SemiLight" panose="020B0502040204020203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C0B4B98-26D6-42A3-B836-A1A7D0FFB0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588740">
            <a:off x="266747" y="83417"/>
            <a:ext cx="2390431" cy="309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025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7CE41A5-52EE-49DB-B7DA-40376AA5DB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812346"/>
            <a:ext cx="12192001" cy="268103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4B7C1DE-1DA6-4A77-B132-9D6BD37E0B40}"/>
              </a:ext>
            </a:extLst>
          </p:cNvPr>
          <p:cNvSpPr/>
          <p:nvPr/>
        </p:nvSpPr>
        <p:spPr>
          <a:xfrm>
            <a:off x="4057247" y="5652607"/>
            <a:ext cx="7892731" cy="96971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4157C1-D9F9-456F-9A69-D7180CECDA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11715">
            <a:off x="107646" y="290231"/>
            <a:ext cx="5664388" cy="35478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261F38-D917-4241-B993-CAC65B8DD5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8032" y="230050"/>
            <a:ext cx="4457663" cy="25396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A2B59A-A062-419A-B652-42FD57758D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8603">
            <a:off x="8715919" y="2206685"/>
            <a:ext cx="3066221" cy="21174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1E82B6-04BA-4CCF-8AEC-539D980EC0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27679">
            <a:off x="4935463" y="2684668"/>
            <a:ext cx="3939176" cy="19226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1CAA7D2-1415-4AF1-998D-8C3DCDF60C63}"/>
              </a:ext>
            </a:extLst>
          </p:cNvPr>
          <p:cNvSpPr/>
          <p:nvPr/>
        </p:nvSpPr>
        <p:spPr>
          <a:xfrm>
            <a:off x="4277108" y="5845077"/>
            <a:ext cx="7672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hlinkClick r:id="rId7" action="ppaction://hlinksldjump"/>
              </a:rPr>
              <a:t>https://www.youtube.</a:t>
            </a:r>
            <a:r>
              <a:rPr lang="en-GB" sz="3200" dirty="0">
                <a:hlinkClick r:id="rId7" action="ppaction://hlinksldjump"/>
              </a:rPr>
              <a:t>com</a:t>
            </a:r>
            <a:r>
              <a:rPr lang="en-GB" sz="2800" dirty="0">
                <a:hlinkClick r:id="rId7" action="ppaction://hlinksldjump"/>
              </a:rPr>
              <a:t>/watch?v=-MFsvjGpASQ</a:t>
            </a:r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F9A289-8925-4C4A-8260-98440A3F444C}"/>
              </a:ext>
            </a:extLst>
          </p:cNvPr>
          <p:cNvSpPr txBox="1"/>
          <p:nvPr/>
        </p:nvSpPr>
        <p:spPr>
          <a:xfrm rot="625751">
            <a:off x="7122963" y="4124746"/>
            <a:ext cx="576689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Bahnschrift SemiLight" panose="020B0502040204020203" pitchFamily="34" charset="0"/>
              </a:rPr>
              <a:t>Spitfire</a:t>
            </a:r>
            <a:endParaRPr lang="en-GB" sz="11500" dirty="0">
              <a:latin typeface="Bahnschrift SemiLight" panose="020B050204020402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991B9B-1043-40C1-AAE0-8D47348698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195436">
            <a:off x="755745" y="3334226"/>
            <a:ext cx="3924035" cy="26315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C3173E-4E13-456B-8282-3D3E30D13C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55748" y="5142054"/>
            <a:ext cx="3418298" cy="5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701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1CEA365-02BD-45D8-9AFF-4B302188D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812346"/>
            <a:ext cx="12192001" cy="268103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936BE3-C5CF-4EB5-B154-5F4186D0FA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5728" y="235676"/>
            <a:ext cx="3524250" cy="4657725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4B7C1DE-1DA6-4A77-B132-9D6BD37E0B40}"/>
              </a:ext>
            </a:extLst>
          </p:cNvPr>
          <p:cNvSpPr/>
          <p:nvPr/>
        </p:nvSpPr>
        <p:spPr>
          <a:xfrm>
            <a:off x="4057247" y="5652607"/>
            <a:ext cx="7892731" cy="96971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hlinkClick r:id="rId4" action="ppaction://hlinksldjump"/>
              </a:rPr>
              <a:t>https://www.youtube.com/watch?v=1srT2lngzl4</a:t>
            </a:r>
            <a:endParaRPr lang="en-GB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1CAA7D2-1415-4AF1-998D-8C3DCDF60C63}"/>
              </a:ext>
            </a:extLst>
          </p:cNvPr>
          <p:cNvSpPr/>
          <p:nvPr/>
        </p:nvSpPr>
        <p:spPr>
          <a:xfrm>
            <a:off x="4277108" y="5845077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F9A289-8925-4C4A-8260-98440A3F444C}"/>
              </a:ext>
            </a:extLst>
          </p:cNvPr>
          <p:cNvSpPr txBox="1"/>
          <p:nvPr/>
        </p:nvSpPr>
        <p:spPr>
          <a:xfrm rot="625751">
            <a:off x="7292770" y="4140243"/>
            <a:ext cx="559567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Bahnschrift SemiLight" panose="020B0502040204020203" pitchFamily="34" charset="0"/>
              </a:rPr>
              <a:t>Soldier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2C3173E-4E13-456B-8282-3D3E30D13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5748" y="5142054"/>
            <a:ext cx="3418298" cy="5847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C04779-51BA-4AE9-8648-5C17622E0D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074" y="437114"/>
            <a:ext cx="2392639" cy="60217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2C060D7-C381-4425-8E93-6EF58B75E5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06017">
            <a:off x="2230282" y="27613"/>
            <a:ext cx="2397057" cy="32416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0B4DE2-0F0E-4E48-A0C1-31C8EE9B47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66341">
            <a:off x="4342944" y="-29764"/>
            <a:ext cx="3361635" cy="504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64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069CCA-00A4-419F-9B02-3B2D2083B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7211"/>
            <a:ext cx="12192001" cy="268103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9E421F2-164E-4CCF-8B37-CC15452A1C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62575">
            <a:off x="3548062" y="695325"/>
            <a:ext cx="3095625" cy="3181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223B92C-2CB1-4EB3-853C-06E9ACCB24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75" y="271462"/>
            <a:ext cx="3570566" cy="29003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E294A5-731B-434C-BF6F-D9AA72F685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7949" y="400050"/>
            <a:ext cx="5419295" cy="23979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36BFF4-1994-447D-8656-D07191A3CFA9}"/>
              </a:ext>
            </a:extLst>
          </p:cNvPr>
          <p:cNvSpPr txBox="1"/>
          <p:nvPr/>
        </p:nvSpPr>
        <p:spPr>
          <a:xfrm>
            <a:off x="450055" y="5216771"/>
            <a:ext cx="12015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Bahnschrift" panose="020B0502040204020203" pitchFamily="34" charset="0"/>
              </a:rPr>
              <a:t>Create a sunset background using paints, crayons, collage, pencil crayons etc.</a:t>
            </a:r>
          </a:p>
          <a:p>
            <a:r>
              <a:rPr lang="en-US" sz="2000" dirty="0">
                <a:latin typeface="Bahnschrift" panose="020B0502040204020203" pitchFamily="34" charset="0"/>
              </a:rPr>
              <a:t>Draw the outline of your soldiers and </a:t>
            </a:r>
            <a:r>
              <a:rPr lang="en-US" sz="2000" dirty="0" err="1">
                <a:latin typeface="Bahnschrift" panose="020B0502040204020203" pitchFamily="34" charset="0"/>
              </a:rPr>
              <a:t>colour</a:t>
            </a:r>
            <a:r>
              <a:rPr lang="en-US" sz="2000" dirty="0">
                <a:latin typeface="Bahnschrift" panose="020B0502040204020203" pitchFamily="34" charset="0"/>
              </a:rPr>
              <a:t>/paint them black to create a silhouette of the soldiers.</a:t>
            </a:r>
          </a:p>
          <a:p>
            <a:r>
              <a:rPr lang="en-US" sz="2000" dirty="0">
                <a:latin typeface="Bahnschrift" panose="020B0502040204020203" pitchFamily="34" charset="0"/>
              </a:rPr>
              <a:t>You could also draw your soldiers on a separate piece of paper and place them on your background.</a:t>
            </a:r>
            <a:endParaRPr lang="en-GB" sz="20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56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213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Bahnschrift</vt:lpstr>
      <vt:lpstr>Bahnschrift SemiLight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13</cp:revision>
  <dcterms:created xsi:type="dcterms:W3CDTF">2020-05-04T08:45:32Z</dcterms:created>
  <dcterms:modified xsi:type="dcterms:W3CDTF">2020-05-04T11:26:47Z</dcterms:modified>
</cp:coreProperties>
</file>