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077" autoAdjust="0"/>
  </p:normalViewPr>
  <p:slideViewPr>
    <p:cSldViewPr>
      <p:cViewPr varScale="1">
        <p:scale>
          <a:sx n="57" d="100"/>
          <a:sy n="57" d="100"/>
        </p:scale>
        <p:origin x="17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67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89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820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579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041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545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5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170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8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613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C790D-E9A1-4E8A-A4B1-FAF2B817D646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4FBFE-AFAF-4F11-A583-25459A329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820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601602"/>
              </p:ext>
            </p:extLst>
          </p:nvPr>
        </p:nvGraphicFramePr>
        <p:xfrm>
          <a:off x="395536" y="1052736"/>
          <a:ext cx="8208913" cy="183388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59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41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Reception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 </a:t>
                      </a:r>
                    </a:p>
                    <a:p>
                      <a:r>
                        <a:rPr lang="en-GB" sz="1400" dirty="0" err="1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Rosies</a:t>
                      </a:r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Walk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Rumble in the jungle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Jack &amp; the Beanstalk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Space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Transport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 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How to catch a star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 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Mini Beast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The Seaside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 err="1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Superworm</a:t>
                      </a:r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Transport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FMS</a:t>
                      </a:r>
                    </a:p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Hungry Caterpillar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779842"/>
              </p:ext>
            </p:extLst>
          </p:nvPr>
        </p:nvGraphicFramePr>
        <p:xfrm>
          <a:off x="395536" y="4077072"/>
          <a:ext cx="8208912" cy="1593214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48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151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685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Year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1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Dance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  <a:p>
                      <a:pPr algn="ctr"/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Athletics</a:t>
                      </a:r>
                    </a:p>
                    <a:p>
                      <a:pPr algn="ctr"/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Target </a:t>
                      </a:r>
                    </a:p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Athletics</a:t>
                      </a:r>
                    </a:p>
                    <a:p>
                      <a:pPr algn="ctr"/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915816" y="11663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PE Curriculum Map showing area  of activities</a:t>
            </a:r>
          </a:p>
        </p:txBody>
      </p:sp>
    </p:spTree>
    <p:extLst>
      <p:ext uri="{BB962C8B-B14F-4D97-AF65-F5344CB8AC3E}">
        <p14:creationId xmlns:p14="http://schemas.microsoft.com/office/powerpoint/2010/main" val="2960070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364804"/>
              </p:ext>
            </p:extLst>
          </p:nvPr>
        </p:nvGraphicFramePr>
        <p:xfrm>
          <a:off x="611560" y="5013176"/>
          <a:ext cx="8208913" cy="1419408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59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41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1764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Year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4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360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Dance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Gymnastics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Swimming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Swimming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64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Target/OAA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Striking &amp; Fielding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Target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&amp; Wall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583556"/>
              </p:ext>
            </p:extLst>
          </p:nvPr>
        </p:nvGraphicFramePr>
        <p:xfrm>
          <a:off x="611560" y="2852936"/>
          <a:ext cx="8208914" cy="160319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59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91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41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035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Year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3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146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Striking &amp; Fielding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Gymnastics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Target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OAA/Enrichment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676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Dance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Striking &amp; Fielding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Target</a:t>
                      </a:r>
                    </a:p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755377"/>
              </p:ext>
            </p:extLst>
          </p:nvPr>
        </p:nvGraphicFramePr>
        <p:xfrm>
          <a:off x="611560" y="836712"/>
          <a:ext cx="8208912" cy="1464924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48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151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3188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Year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487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Gymnastics</a:t>
                      </a:r>
                    </a:p>
                    <a:p>
                      <a:pPr algn="ctr"/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Gymnastics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 Net Wall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&amp; Wall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Athletics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76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Dance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Striking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&amp; Fielding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Target OAA/Games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915816" y="11663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PE Curriculum Map showing area  of activities</a:t>
            </a:r>
          </a:p>
        </p:txBody>
      </p:sp>
    </p:spTree>
    <p:extLst>
      <p:ext uri="{BB962C8B-B14F-4D97-AF65-F5344CB8AC3E}">
        <p14:creationId xmlns:p14="http://schemas.microsoft.com/office/powerpoint/2010/main" val="4188123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55833"/>
              </p:ext>
            </p:extLst>
          </p:nvPr>
        </p:nvGraphicFramePr>
        <p:xfrm>
          <a:off x="467544" y="3068960"/>
          <a:ext cx="8136905" cy="1431163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48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76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03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31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Year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6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Dance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Athletics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Striking &amp; Fielding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Games/Enrichment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Creative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204170"/>
              </p:ext>
            </p:extLst>
          </p:nvPr>
        </p:nvGraphicFramePr>
        <p:xfrm>
          <a:off x="467544" y="1124744"/>
          <a:ext cx="8136905" cy="1307846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148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89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31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Year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5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Autumn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Spring </a:t>
                      </a:r>
                      <a:r>
                        <a:rPr lang="en-GB" sz="1400" baseline="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 2</a:t>
                      </a:r>
                      <a:endParaRPr lang="en-GB" sz="1400" dirty="0">
                        <a:latin typeface="Microsoft Sans Serif" panose="020B0604020202020204" pitchFamily="34" charset="0"/>
                        <a:cs typeface="Microsoft Sans Serif" panose="020B0604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Summer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Gym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Athletics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Athletics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Lesson 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Dance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Games/ Enrichment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Net Games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OAA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icrosoft Sans Serif" panose="020B0604020202020204" pitchFamily="34" charset="0"/>
                          <a:cs typeface="Microsoft Sans Serif" panose="020B0604020202020204" pitchFamily="34" charset="0"/>
                        </a:rPr>
                        <a:t>Striking &amp; Fielding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915816" y="116632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PE Curriculum Map showing area  of activities</a:t>
            </a:r>
          </a:p>
        </p:txBody>
      </p:sp>
    </p:spTree>
    <p:extLst>
      <p:ext uri="{BB962C8B-B14F-4D97-AF65-F5344CB8AC3E}">
        <p14:creationId xmlns:p14="http://schemas.microsoft.com/office/powerpoint/2010/main" val="1994988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617</TotalTime>
  <Words>295</Words>
  <Application>Microsoft Office PowerPoint</Application>
  <PresentationFormat>On-screen Show (4:3)</PresentationFormat>
  <Paragraphs>164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Microsoft Sans Serif</vt:lpstr>
      <vt:lpstr>Office Theme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39</cp:revision>
  <cp:lastPrinted>2022-11-18T11:23:32Z</cp:lastPrinted>
  <dcterms:created xsi:type="dcterms:W3CDTF">2017-03-17T10:04:12Z</dcterms:created>
  <dcterms:modified xsi:type="dcterms:W3CDTF">2023-01-30T12:35:48Z</dcterms:modified>
</cp:coreProperties>
</file>