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307" r:id="rId3"/>
    <p:sldId id="309" r:id="rId4"/>
    <p:sldId id="310" r:id="rId5"/>
    <p:sldId id="312" r:id="rId6"/>
    <p:sldId id="313" r:id="rId7"/>
    <p:sldId id="314" r:id="rId8"/>
    <p:sldId id="332" r:id="rId9"/>
    <p:sldId id="333" r:id="rId10"/>
    <p:sldId id="334" r:id="rId11"/>
    <p:sldId id="318" r:id="rId12"/>
    <p:sldId id="319" r:id="rId13"/>
    <p:sldId id="320" r:id="rId14"/>
    <p:sldId id="321" r:id="rId15"/>
    <p:sldId id="323" r:id="rId16"/>
    <p:sldId id="324" r:id="rId17"/>
  </p:sldIdLst>
  <p:sldSz cx="9144000" cy="6858000" type="screen4x3"/>
  <p:notesSz cx="6858000" cy="9144000"/>
  <p:embeddedFontLst>
    <p:embeddedFont>
      <p:font typeface="Roboto" panose="020B060402020202020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ne Redon" initials="MR" lastIdx="1" clrIdx="0">
    <p:extLst>
      <p:ext uri="{19B8F6BF-5375-455C-9EA6-DF929625EA0E}">
        <p15:presenceInfo xmlns:p15="http://schemas.microsoft.com/office/powerpoint/2012/main" userId="82471e314658012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6C76"/>
    <a:srgbClr val="0076B0"/>
    <a:srgbClr val="ED6B10"/>
    <a:srgbClr val="85BD33"/>
    <a:srgbClr val="F9B000"/>
    <a:srgbClr val="11743A"/>
    <a:srgbClr val="25B7BC"/>
    <a:srgbClr val="F1884C"/>
    <a:srgbClr val="EA516C"/>
    <a:srgbClr val="786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22/01/2021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31EFF09D-49D9-407C-AC17-825855EF6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0E3BF850-9A75-42C9-98D9-2AFE7B235D09}"/>
              </a:ext>
            </a:extLst>
          </p:cNvPr>
          <p:cNvSpPr/>
          <p:nvPr/>
        </p:nvSpPr>
        <p:spPr>
          <a:xfrm>
            <a:off x="1763688" y="596900"/>
            <a:ext cx="2493963" cy="2165350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What are helpful and unhelpful thoughts?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2ECE853C-E762-4DA6-AD65-5AED0DC6E8E4}"/>
              </a:ext>
            </a:extLst>
          </p:cNvPr>
          <p:cNvSpPr/>
          <p:nvPr/>
        </p:nvSpPr>
        <p:spPr>
          <a:xfrm>
            <a:off x="4435475" y="917575"/>
            <a:ext cx="2492375" cy="2165350"/>
          </a:xfrm>
          <a:prstGeom prst="wedgeEllipseCallout">
            <a:avLst>
              <a:gd name="adj1" fmla="val 34274"/>
              <a:gd name="adj2" fmla="val 53585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How do they affect the way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we feel?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B74648-4E56-4E0A-8D56-3F1969C77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88" y="2585542"/>
            <a:ext cx="3009900" cy="380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EE9073-C907-4FAE-B738-CE588C266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345" y="2564904"/>
            <a:ext cx="3036888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A41CCD6A-BBE6-4B78-8311-AA82F677CB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Sort the Thoughts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42E950-CADE-4DA1-A24C-6F1578D0D801}"/>
              </a:ext>
            </a:extLst>
          </p:cNvPr>
          <p:cNvSpPr/>
          <p:nvPr/>
        </p:nvSpPr>
        <p:spPr bwMode="auto">
          <a:xfrm>
            <a:off x="755650" y="1473200"/>
            <a:ext cx="7632700" cy="5159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</a:rPr>
              <a:t>Let’s see what you already know about positive and negative thoughts.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7AC2A1-F79C-4A38-93B3-61609653F14A}"/>
              </a:ext>
            </a:extLst>
          </p:cNvPr>
          <p:cNvSpPr/>
          <p:nvPr/>
        </p:nvSpPr>
        <p:spPr bwMode="auto">
          <a:xfrm>
            <a:off x="755650" y="2202631"/>
            <a:ext cx="7632700" cy="7223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</a:rPr>
              <a:t>Read the thoughts on the next slide and with your partner, sort them into helpful (positive) and unhelpful (negative) thoughts.</a:t>
            </a:r>
          </a:p>
        </p:txBody>
      </p:sp>
      <p:pic>
        <p:nvPicPr>
          <p:cNvPr id="14341" name="Talking Partners">
            <a:extLst>
              <a:ext uri="{FF2B5EF4-FFF2-40B4-BE49-F238E27FC236}">
                <a16:creationId xmlns:a16="http://schemas.microsoft.com/office/drawing/2014/main" id="{19A82AD2-E1AF-4516-AA22-3C3D6808C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E680ED7-542C-4D26-8504-635E65A2DC86}"/>
              </a:ext>
            </a:extLst>
          </p:cNvPr>
          <p:cNvSpPr/>
          <p:nvPr/>
        </p:nvSpPr>
        <p:spPr>
          <a:xfrm>
            <a:off x="755650" y="3212976"/>
            <a:ext cx="2376190" cy="2879849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algn="ctr"/>
            <a:r>
              <a:rPr lang="en-GB" b="1" dirty="0"/>
              <a:t>Helpful</a:t>
            </a:r>
          </a:p>
          <a:p>
            <a:pPr algn="ctr"/>
            <a:r>
              <a:rPr lang="en-GB" dirty="0"/>
              <a:t>(positive)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A256B9-F909-4339-9D11-4A1407D72A74}"/>
              </a:ext>
            </a:extLst>
          </p:cNvPr>
          <p:cNvSpPr/>
          <p:nvPr/>
        </p:nvSpPr>
        <p:spPr>
          <a:xfrm>
            <a:off x="6012162" y="3212976"/>
            <a:ext cx="2376190" cy="2879849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algn="ctr"/>
            <a:r>
              <a:rPr lang="en-GB" b="1" dirty="0"/>
              <a:t>Unhelpful</a:t>
            </a:r>
          </a:p>
          <a:p>
            <a:pPr algn="ctr"/>
            <a:r>
              <a:rPr lang="en-GB" dirty="0"/>
              <a:t>(negative)</a:t>
            </a:r>
          </a:p>
        </p:txBody>
      </p:sp>
      <p:pic>
        <p:nvPicPr>
          <p:cNvPr id="14344" name="Picture 2">
            <a:extLst>
              <a:ext uri="{FF2B5EF4-FFF2-40B4-BE49-F238E27FC236}">
                <a16:creationId xmlns:a16="http://schemas.microsoft.com/office/drawing/2014/main" id="{0B0B9A09-92FD-47B6-94FD-80037982CE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23" b="32471"/>
          <a:stretch/>
        </p:blipFill>
        <p:spPr bwMode="auto">
          <a:xfrm>
            <a:off x="1835696" y="3786648"/>
            <a:ext cx="6042144" cy="259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6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4F73F8C3-F9B5-42A9-B787-C5E7598E40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Sort the Thoughts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62A5E2-37B1-4794-8B1E-A5C638D4E503}"/>
              </a:ext>
            </a:extLst>
          </p:cNvPr>
          <p:cNvGrpSpPr>
            <a:grpSpLocks/>
          </p:cNvGrpSpPr>
          <p:nvPr/>
        </p:nvGrpSpPr>
        <p:grpSpPr bwMode="auto">
          <a:xfrm>
            <a:off x="796925" y="1700213"/>
            <a:ext cx="3065463" cy="433387"/>
            <a:chOff x="796925" y="1700213"/>
            <a:chExt cx="3065463" cy="43338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CA69A60-893F-47A4-A264-CECCD8E2BCE3}"/>
                </a:ext>
              </a:extLst>
            </p:cNvPr>
            <p:cNvSpPr/>
            <p:nvPr/>
          </p:nvSpPr>
          <p:spPr>
            <a:xfrm>
              <a:off x="796925" y="1700213"/>
              <a:ext cx="3065463" cy="433387"/>
            </a:xfrm>
            <a:prstGeom prst="rect">
              <a:avLst/>
            </a:prstGeom>
            <a:solidFill>
              <a:srgbClr val="786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99" name="TextBox 2">
              <a:extLst>
                <a:ext uri="{FF2B5EF4-FFF2-40B4-BE49-F238E27FC236}">
                  <a16:creationId xmlns:a16="http://schemas.microsoft.com/office/drawing/2014/main" id="{E4AA1836-CB9D-48C5-84A3-7534BC44AD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4824" y="1739900"/>
              <a:ext cx="2509664" cy="354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“I’m rubbish at maths!”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D6A4405-9F91-4DBD-9C74-2C803D2227BA}"/>
              </a:ext>
            </a:extLst>
          </p:cNvPr>
          <p:cNvGrpSpPr>
            <a:grpSpLocks/>
          </p:cNvGrpSpPr>
          <p:nvPr/>
        </p:nvGrpSpPr>
        <p:grpSpPr bwMode="auto">
          <a:xfrm>
            <a:off x="796925" y="2447925"/>
            <a:ext cx="3538538" cy="433388"/>
            <a:chOff x="796925" y="2447925"/>
            <a:chExt cx="3538538" cy="43338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A7DE9C6-9C52-4C85-A68B-7839C0DAF6E3}"/>
                </a:ext>
              </a:extLst>
            </p:cNvPr>
            <p:cNvSpPr/>
            <p:nvPr/>
          </p:nvSpPr>
          <p:spPr>
            <a:xfrm>
              <a:off x="796925" y="2447925"/>
              <a:ext cx="3538538" cy="433388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97" name="TextBox 3">
              <a:extLst>
                <a:ext uri="{FF2B5EF4-FFF2-40B4-BE49-F238E27FC236}">
                  <a16:creationId xmlns:a16="http://schemas.microsoft.com/office/drawing/2014/main" id="{3C680354-9A50-454D-865C-1667FC25D0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9794" y="2487613"/>
              <a:ext cx="3352800" cy="354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“I bet I come last in this race.”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952F693-D8A0-4FC7-BCE5-0AE78FA4C89E}"/>
              </a:ext>
            </a:extLst>
          </p:cNvPr>
          <p:cNvGrpSpPr>
            <a:grpSpLocks/>
          </p:cNvGrpSpPr>
          <p:nvPr/>
        </p:nvGrpSpPr>
        <p:grpSpPr bwMode="auto">
          <a:xfrm>
            <a:off x="817562" y="3201988"/>
            <a:ext cx="5010150" cy="431800"/>
            <a:chOff x="817562" y="3201988"/>
            <a:chExt cx="5010150" cy="4318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E6C1B31-5638-466A-8816-857777C0F9EB}"/>
                </a:ext>
              </a:extLst>
            </p:cNvPr>
            <p:cNvSpPr/>
            <p:nvPr/>
          </p:nvSpPr>
          <p:spPr>
            <a:xfrm>
              <a:off x="817562" y="3201988"/>
              <a:ext cx="5010150" cy="431800"/>
            </a:xfrm>
            <a:prstGeom prst="rect">
              <a:avLst/>
            </a:pr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95" name="TextBox 4">
              <a:extLst>
                <a:ext uri="{FF2B5EF4-FFF2-40B4-BE49-F238E27FC236}">
                  <a16:creationId xmlns:a16="http://schemas.microsoft.com/office/drawing/2014/main" id="{87B98048-1480-4FF1-BEAF-C13F9760C7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7562" y="3236913"/>
              <a:ext cx="5010150" cy="354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</a:t>
              </a:r>
              <a:r>
                <a:rPr lang="en-GB" altLang="en-US" sz="1700" dirty="0" err="1">
                  <a:solidFill>
                    <a:schemeClr val="bg1"/>
                  </a:solidFill>
                </a:rPr>
                <a:t>Oooh</a:t>
              </a:r>
              <a:r>
                <a:rPr lang="en-GB" altLang="en-US" sz="1700" dirty="0">
                  <a:solidFill>
                    <a:schemeClr val="bg1"/>
                  </a:solidFill>
                </a:rPr>
                <a:t>, this looks like an interesting challenge!”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47CE879-7323-4F71-BA00-3662597098ED}"/>
              </a:ext>
            </a:extLst>
          </p:cNvPr>
          <p:cNvGrpSpPr>
            <a:grpSpLocks/>
          </p:cNvGrpSpPr>
          <p:nvPr/>
        </p:nvGrpSpPr>
        <p:grpSpPr bwMode="auto">
          <a:xfrm>
            <a:off x="817562" y="3941763"/>
            <a:ext cx="5945188" cy="433387"/>
            <a:chOff x="817562" y="3941763"/>
            <a:chExt cx="5945188" cy="433387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FA16E62-3103-4B41-A716-1BA19497F60E}"/>
                </a:ext>
              </a:extLst>
            </p:cNvPr>
            <p:cNvSpPr/>
            <p:nvPr/>
          </p:nvSpPr>
          <p:spPr>
            <a:xfrm>
              <a:off x="817562" y="3941763"/>
              <a:ext cx="5945188" cy="433387"/>
            </a:xfrm>
            <a:prstGeom prst="rect">
              <a:avLst/>
            </a:prstGeom>
            <a:solidFill>
              <a:srgbClr val="ED6B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93" name="TextBox 5">
              <a:extLst>
                <a:ext uri="{FF2B5EF4-FFF2-40B4-BE49-F238E27FC236}">
                  <a16:creationId xmlns:a16="http://schemas.microsoft.com/office/drawing/2014/main" id="{2D4CBA2A-0A1E-43F3-ACA8-80FD6F2147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8356" y="3984625"/>
              <a:ext cx="5943600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“Let’s see if I can get a better score than I did last time.”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C68881E-08A5-4FF6-B178-5EEA902F74AB}"/>
              </a:ext>
            </a:extLst>
          </p:cNvPr>
          <p:cNvGrpSpPr>
            <a:grpSpLocks/>
          </p:cNvGrpSpPr>
          <p:nvPr/>
        </p:nvGrpSpPr>
        <p:grpSpPr bwMode="auto">
          <a:xfrm>
            <a:off x="796925" y="4691063"/>
            <a:ext cx="5010150" cy="431800"/>
            <a:chOff x="796925" y="4691063"/>
            <a:chExt cx="5010150" cy="4318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C0FD44B-A03F-4D75-9A43-FEACF884808F}"/>
                </a:ext>
              </a:extLst>
            </p:cNvPr>
            <p:cNvSpPr/>
            <p:nvPr/>
          </p:nvSpPr>
          <p:spPr>
            <a:xfrm>
              <a:off x="796925" y="4691063"/>
              <a:ext cx="5010150" cy="431800"/>
            </a:xfrm>
            <a:prstGeom prst="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91" name="TextBox 6">
              <a:extLst>
                <a:ext uri="{FF2B5EF4-FFF2-40B4-BE49-F238E27FC236}">
                  <a16:creationId xmlns:a16="http://schemas.microsoft.com/office/drawing/2014/main" id="{7E6C1526-02C9-4633-AB53-2769A74208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7288" y="4733925"/>
              <a:ext cx="4289425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“What if I get picked last for the team?”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F50AB47-839B-4C3A-ADEE-41030E57000B}"/>
              </a:ext>
            </a:extLst>
          </p:cNvPr>
          <p:cNvGrpSpPr>
            <a:grpSpLocks/>
          </p:cNvGrpSpPr>
          <p:nvPr/>
        </p:nvGrpSpPr>
        <p:grpSpPr bwMode="auto">
          <a:xfrm>
            <a:off x="796925" y="5443538"/>
            <a:ext cx="3538538" cy="433387"/>
            <a:chOff x="796925" y="5443538"/>
            <a:chExt cx="3538538" cy="433387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3CBAF20-18A9-46F0-8DEF-EA9FD97C9963}"/>
                </a:ext>
              </a:extLst>
            </p:cNvPr>
            <p:cNvSpPr/>
            <p:nvPr/>
          </p:nvSpPr>
          <p:spPr>
            <a:xfrm>
              <a:off x="796925" y="5443538"/>
              <a:ext cx="3538538" cy="43338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89" name="TextBox 7">
              <a:extLst>
                <a:ext uri="{FF2B5EF4-FFF2-40B4-BE49-F238E27FC236}">
                  <a16:creationId xmlns:a16="http://schemas.microsoft.com/office/drawing/2014/main" id="{FFB9606D-0AFD-4716-ABE7-01BF029C46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5694" y="5483225"/>
              <a:ext cx="2921000" cy="354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 dirty="0">
                  <a:solidFill>
                    <a:schemeClr val="bg1"/>
                  </a:solidFill>
                </a:rPr>
                <a:t>“That was tricky but fun!”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4DABC49-FB50-4104-8E6C-ABF8BA674A0D}"/>
              </a:ext>
            </a:extLst>
          </p:cNvPr>
          <p:cNvGrpSpPr>
            <a:grpSpLocks/>
          </p:cNvGrpSpPr>
          <p:nvPr/>
        </p:nvGrpSpPr>
        <p:grpSpPr bwMode="auto">
          <a:xfrm>
            <a:off x="4048125" y="1700213"/>
            <a:ext cx="4289425" cy="433387"/>
            <a:chOff x="4048125" y="1700213"/>
            <a:chExt cx="4289425" cy="43338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F3472C1-7E7E-41A0-9377-34158075A916}"/>
                </a:ext>
              </a:extLst>
            </p:cNvPr>
            <p:cNvSpPr/>
            <p:nvPr/>
          </p:nvSpPr>
          <p:spPr>
            <a:xfrm>
              <a:off x="4048125" y="1700213"/>
              <a:ext cx="4289425" cy="433387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87" name="TextBox 8">
              <a:extLst>
                <a:ext uri="{FF2B5EF4-FFF2-40B4-BE49-F238E27FC236}">
                  <a16:creationId xmlns:a16="http://schemas.microsoft.com/office/drawing/2014/main" id="{CD6BF4D4-65AE-49FC-B7EE-C7AAC6D79F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6256" y="1738313"/>
              <a:ext cx="3713162" cy="33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“I can’t wait to see my friends today!”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9D2AE3D-EA0E-45A5-A7FC-032AE6492E4E}"/>
              </a:ext>
            </a:extLst>
          </p:cNvPr>
          <p:cNvGrpSpPr>
            <a:grpSpLocks/>
          </p:cNvGrpSpPr>
          <p:nvPr/>
        </p:nvGrpSpPr>
        <p:grpSpPr bwMode="auto">
          <a:xfrm>
            <a:off x="4516438" y="2447925"/>
            <a:ext cx="3821112" cy="433388"/>
            <a:chOff x="4516438" y="2447925"/>
            <a:chExt cx="3821112" cy="433388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5FB26D1-4299-4D61-B78C-F6C23AEA11A6}"/>
                </a:ext>
              </a:extLst>
            </p:cNvPr>
            <p:cNvSpPr/>
            <p:nvPr/>
          </p:nvSpPr>
          <p:spPr>
            <a:xfrm>
              <a:off x="4516438" y="2447925"/>
              <a:ext cx="3821112" cy="433388"/>
            </a:xfrm>
            <a:prstGeom prst="rect">
              <a:avLst/>
            </a:prstGeom>
            <a:solidFill>
              <a:srgbClr val="D44A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85" name="TextBox 9">
              <a:extLst>
                <a:ext uri="{FF2B5EF4-FFF2-40B4-BE49-F238E27FC236}">
                  <a16:creationId xmlns:a16="http://schemas.microsoft.com/office/drawing/2014/main" id="{3BE33AF1-F59C-441C-A35F-30F6176DB9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6313" y="2489200"/>
              <a:ext cx="328136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“I love making my friends laugh!”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C2E742B-BA7F-4084-A1D0-CFC5DEF55529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3201988"/>
            <a:ext cx="2343150" cy="431800"/>
            <a:chOff x="5991225" y="3201988"/>
            <a:chExt cx="2343150" cy="4318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3EBB3E4-7F4B-4F6F-BE00-E1B5A7B57186}"/>
                </a:ext>
              </a:extLst>
            </p:cNvPr>
            <p:cNvSpPr/>
            <p:nvPr/>
          </p:nvSpPr>
          <p:spPr>
            <a:xfrm>
              <a:off x="5991225" y="3201988"/>
              <a:ext cx="2343150" cy="431800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83" name="TextBox 10">
              <a:extLst>
                <a:ext uri="{FF2B5EF4-FFF2-40B4-BE49-F238E27FC236}">
                  <a16:creationId xmlns:a16="http://schemas.microsoft.com/office/drawing/2014/main" id="{61E38BD2-0785-463E-841F-5C35231E7A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4894" y="3240088"/>
              <a:ext cx="2055812" cy="33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“This is impossible!”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7C761CE-B481-4391-9EBE-99E71A4F5F80}"/>
              </a:ext>
            </a:extLst>
          </p:cNvPr>
          <p:cNvGrpSpPr>
            <a:grpSpLocks/>
          </p:cNvGrpSpPr>
          <p:nvPr/>
        </p:nvGrpSpPr>
        <p:grpSpPr bwMode="auto">
          <a:xfrm>
            <a:off x="6927850" y="3943350"/>
            <a:ext cx="1406525" cy="431800"/>
            <a:chOff x="6927850" y="3943350"/>
            <a:chExt cx="1406525" cy="43180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9418F18-CDC4-4F9A-AF02-78DACED3C451}"/>
                </a:ext>
              </a:extLst>
            </p:cNvPr>
            <p:cNvSpPr/>
            <p:nvPr/>
          </p:nvSpPr>
          <p:spPr>
            <a:xfrm>
              <a:off x="6927850" y="3943350"/>
              <a:ext cx="1406525" cy="431800"/>
            </a:xfrm>
            <a:prstGeom prst="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81" name="TextBox 11">
              <a:extLst>
                <a:ext uri="{FF2B5EF4-FFF2-40B4-BE49-F238E27FC236}">
                  <a16:creationId xmlns:a16="http://schemas.microsoft.com/office/drawing/2014/main" id="{B525D87F-9B2E-4DA1-A4FE-F3EA929D6D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98494" y="3989388"/>
              <a:ext cx="1265237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“I give up!”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4A44218-9182-4BB0-845B-5656434F92FA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695825"/>
            <a:ext cx="2343150" cy="431800"/>
            <a:chOff x="5991225" y="4695825"/>
            <a:chExt cx="2343150" cy="43180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214B24B-746F-4FB7-9A2E-3298524BAD5E}"/>
                </a:ext>
              </a:extLst>
            </p:cNvPr>
            <p:cNvSpPr/>
            <p:nvPr/>
          </p:nvSpPr>
          <p:spPr>
            <a:xfrm>
              <a:off x="5991225" y="4695825"/>
              <a:ext cx="2343150" cy="431800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79" name="TextBox 12">
              <a:extLst>
                <a:ext uri="{FF2B5EF4-FFF2-40B4-BE49-F238E27FC236}">
                  <a16:creationId xmlns:a16="http://schemas.microsoft.com/office/drawing/2014/main" id="{7A789750-6786-4469-8288-2B8B7C907A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11900" y="4740275"/>
              <a:ext cx="17018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“I hate reading!”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36E2062-720B-49F9-8187-026FF835FA0E}"/>
              </a:ext>
            </a:extLst>
          </p:cNvPr>
          <p:cNvGrpSpPr>
            <a:grpSpLocks/>
          </p:cNvGrpSpPr>
          <p:nvPr/>
        </p:nvGrpSpPr>
        <p:grpSpPr bwMode="auto">
          <a:xfrm>
            <a:off x="4516438" y="5443538"/>
            <a:ext cx="3811587" cy="433387"/>
            <a:chOff x="4516438" y="5443538"/>
            <a:chExt cx="3811587" cy="433387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E5BAD07-C793-4D1F-98F8-A115ECD5BE6B}"/>
                </a:ext>
              </a:extLst>
            </p:cNvPr>
            <p:cNvSpPr/>
            <p:nvPr/>
          </p:nvSpPr>
          <p:spPr>
            <a:xfrm>
              <a:off x="4516438" y="5443538"/>
              <a:ext cx="3811587" cy="433387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77" name="TextBox 13">
              <a:extLst>
                <a:ext uri="{FF2B5EF4-FFF2-40B4-BE49-F238E27FC236}">
                  <a16:creationId xmlns:a16="http://schemas.microsoft.com/office/drawing/2014/main" id="{722D9088-F5DA-4B00-B3E0-0B39019BFE3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1550" y="5491163"/>
              <a:ext cx="3281362" cy="33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solidFill>
                    <a:schemeClr val="bg1"/>
                  </a:solidFill>
                </a:rPr>
                <a:t>“With a bit of help, I can do this.”</a:t>
              </a:r>
              <a:endParaRPr lang="en-GB" altLang="en-US" sz="17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5375" name="Talking Partners">
            <a:extLst>
              <a:ext uri="{FF2B5EF4-FFF2-40B4-BE49-F238E27FC236}">
                <a16:creationId xmlns:a16="http://schemas.microsoft.com/office/drawing/2014/main" id="{3991BC2C-81D7-4EBD-8EC1-751E961DE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659F054E-A85C-4222-B9A4-01E30D1490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Just a Thought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8D8817-0CD8-4503-90FA-85B30B25683F}"/>
              </a:ext>
            </a:extLst>
          </p:cNvPr>
          <p:cNvSpPr/>
          <p:nvPr/>
        </p:nvSpPr>
        <p:spPr bwMode="auto">
          <a:xfrm>
            <a:off x="755650" y="1492250"/>
            <a:ext cx="7632700" cy="784622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chemeClr val="bg1"/>
                </a:solidFill>
              </a:rPr>
              <a:t>Thoughts are the words we say to ourselves, in our heads, without speaking out loud.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0ECCAB-448A-43C3-A3F5-B14CC1740F1D}"/>
              </a:ext>
            </a:extLst>
          </p:cNvPr>
          <p:cNvSpPr/>
          <p:nvPr/>
        </p:nvSpPr>
        <p:spPr bwMode="auto">
          <a:xfrm>
            <a:off x="2483768" y="2644378"/>
            <a:ext cx="5904582" cy="784622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108000" rIns="108000" bIns="108000" anchor="ctr"/>
          <a:lstStyle/>
          <a:p>
            <a:pPr algn="r">
              <a:defRPr/>
            </a:pPr>
            <a:r>
              <a:rPr lang="en-GB" altLang="en-US" dirty="0">
                <a:solidFill>
                  <a:schemeClr val="bg1"/>
                </a:solidFill>
              </a:rPr>
              <a:t>We think automatically and have many thoughts every hour of every day.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B19D16-6DC4-48CD-9EE8-1B905D90EFBA}"/>
              </a:ext>
            </a:extLst>
          </p:cNvPr>
          <p:cNvSpPr/>
          <p:nvPr/>
        </p:nvSpPr>
        <p:spPr bwMode="auto">
          <a:xfrm>
            <a:off x="4591570" y="3861048"/>
            <a:ext cx="3816350" cy="1177925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tIns="108000" rIns="108000" bIns="108000" anchor="ctr"/>
          <a:lstStyle/>
          <a:p>
            <a:pPr algn="r">
              <a:defRPr/>
            </a:pPr>
            <a:r>
              <a:rPr lang="en-GB" altLang="en-US" dirty="0">
                <a:solidFill>
                  <a:schemeClr val="bg1"/>
                </a:solidFill>
              </a:rPr>
              <a:t>Our thoughts are private unless we choose to share them with others out loud.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2C7EA8-E0D7-426D-B8A6-75F069F79595}"/>
              </a:ext>
            </a:extLst>
          </p:cNvPr>
          <p:cNvSpPr/>
          <p:nvPr/>
        </p:nvSpPr>
        <p:spPr bwMode="auto">
          <a:xfrm>
            <a:off x="755650" y="4839940"/>
            <a:ext cx="3312294" cy="965324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324000" bIns="108000" anchor="ctr"/>
          <a:lstStyle/>
          <a:p>
            <a:pPr>
              <a:defRPr/>
            </a:pPr>
            <a:r>
              <a:rPr lang="en-GB" altLang="en-US" dirty="0">
                <a:solidFill>
                  <a:schemeClr val="bg1"/>
                </a:solidFill>
              </a:rPr>
              <a:t>People can have different thoughts about the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same thing.</a:t>
            </a:r>
          </a:p>
        </p:txBody>
      </p:sp>
      <p:pic>
        <p:nvPicPr>
          <p:cNvPr id="17415" name="Whole Class">
            <a:extLst>
              <a:ext uri="{FF2B5EF4-FFF2-40B4-BE49-F238E27FC236}">
                <a16:creationId xmlns:a16="http://schemas.microsoft.com/office/drawing/2014/main" id="{0BFB3FAE-F67E-4509-868D-1D06BA945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4">
            <a:extLst>
              <a:ext uri="{FF2B5EF4-FFF2-40B4-BE49-F238E27FC236}">
                <a16:creationId xmlns:a16="http://schemas.microsoft.com/office/drawing/2014/main" id="{2794832D-5742-4777-8ECE-0D12F50CC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044" y="2420888"/>
            <a:ext cx="5294438" cy="3955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3B2BD12B-BE24-4339-A777-B677C6C1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Just a Thought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2BD0748-4B9D-4A69-B41D-46B6EC023952}"/>
              </a:ext>
            </a:extLst>
          </p:cNvPr>
          <p:cNvSpPr/>
          <p:nvPr/>
        </p:nvSpPr>
        <p:spPr bwMode="auto">
          <a:xfrm>
            <a:off x="1979712" y="4426743"/>
            <a:ext cx="6408638" cy="1681163"/>
          </a:xfrm>
          <a:prstGeom prst="rect">
            <a:avLst/>
          </a:prstGeom>
          <a:solidFill>
            <a:srgbClr val="96C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4000" rIns="216000" anchor="ctr"/>
          <a:lstStyle/>
          <a:p>
            <a:pPr algn="ctr">
              <a:defRPr/>
            </a:pPr>
            <a:r>
              <a:rPr lang="en-GB" altLang="en-US" dirty="0">
                <a:solidFill>
                  <a:schemeClr val="bg1"/>
                </a:solidFill>
              </a:rPr>
              <a:t>When we are feeling a certain emotion, especially an uncomfortable one, it is important to ask ourselves why we feel this way – what thoughts did we have that caused us to feel this way?</a:t>
            </a:r>
          </a:p>
        </p:txBody>
      </p:sp>
      <p:pic>
        <p:nvPicPr>
          <p:cNvPr id="18438" name="Whole Class">
            <a:extLst>
              <a:ext uri="{FF2B5EF4-FFF2-40B4-BE49-F238E27FC236}">
                <a16:creationId xmlns:a16="http://schemas.microsoft.com/office/drawing/2014/main" id="{3FD074E3-7E7C-440A-A6E9-5CE802E62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4">
            <a:extLst>
              <a:ext uri="{FF2B5EF4-FFF2-40B4-BE49-F238E27FC236}">
                <a16:creationId xmlns:a16="http://schemas.microsoft.com/office/drawing/2014/main" id="{C4C63310-B8C7-4A03-8A9B-89E4AF7A4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2178"/>
            <a:ext cx="3395965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95E7ECC-D79D-40C4-8FBE-D178BD0E8500}"/>
              </a:ext>
            </a:extLst>
          </p:cNvPr>
          <p:cNvGrpSpPr/>
          <p:nvPr/>
        </p:nvGrpSpPr>
        <p:grpSpPr>
          <a:xfrm>
            <a:off x="2339752" y="1322995"/>
            <a:ext cx="3528392" cy="2466045"/>
            <a:chOff x="2339752" y="1322995"/>
            <a:chExt cx="3528392" cy="2466045"/>
          </a:xfrm>
        </p:grpSpPr>
        <p:sp>
          <p:nvSpPr>
            <p:cNvPr id="5" name="Cloud 4">
              <a:extLst>
                <a:ext uri="{FF2B5EF4-FFF2-40B4-BE49-F238E27FC236}">
                  <a16:creationId xmlns:a16="http://schemas.microsoft.com/office/drawing/2014/main" id="{4B369A74-25C5-4FD4-BBB6-687F1E9A7BAE}"/>
                </a:ext>
              </a:extLst>
            </p:cNvPr>
            <p:cNvSpPr/>
            <p:nvPr/>
          </p:nvSpPr>
          <p:spPr>
            <a:xfrm>
              <a:off x="2339752" y="1322995"/>
              <a:ext cx="3528392" cy="2466045"/>
            </a:xfrm>
            <a:prstGeom prst="cloud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13E4083-ABB7-49C7-B47A-56CD0F9A4304}"/>
                </a:ext>
              </a:extLst>
            </p:cNvPr>
            <p:cNvSpPr txBox="1"/>
            <p:nvPr/>
          </p:nvSpPr>
          <p:spPr>
            <a:xfrm>
              <a:off x="2893883" y="1868631"/>
              <a:ext cx="247020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bg1"/>
                  </a:solidFill>
                </a:rPr>
                <a:t>The thoughts we </a:t>
              </a:r>
              <a:br>
                <a:rPr lang="en-GB" altLang="en-US" dirty="0">
                  <a:solidFill>
                    <a:schemeClr val="bg1"/>
                  </a:solidFill>
                </a:rPr>
              </a:br>
              <a:r>
                <a:rPr lang="en-GB" altLang="en-US" dirty="0">
                  <a:solidFill>
                    <a:schemeClr val="bg1"/>
                  </a:solidFill>
                </a:rPr>
                <a:t>have lead to us experiencing different emotions (or feelings).</a:t>
              </a: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67BD0715-796B-4601-A259-BC22ADDF9C6F}"/>
              </a:ext>
            </a:extLst>
          </p:cNvPr>
          <p:cNvSpPr/>
          <p:nvPr/>
        </p:nvSpPr>
        <p:spPr>
          <a:xfrm>
            <a:off x="2123728" y="1988840"/>
            <a:ext cx="277738" cy="277738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A2DE1EC-06F8-4F5E-AC33-F6D16697CE43}"/>
              </a:ext>
            </a:extLst>
          </p:cNvPr>
          <p:cNvSpPr/>
          <p:nvPr/>
        </p:nvSpPr>
        <p:spPr>
          <a:xfrm>
            <a:off x="1806019" y="2170684"/>
            <a:ext cx="173693" cy="173693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25F377-9F3E-47C7-80FC-D2D9803AB65E}"/>
              </a:ext>
            </a:extLst>
          </p:cNvPr>
          <p:cNvGrpSpPr/>
          <p:nvPr/>
        </p:nvGrpSpPr>
        <p:grpSpPr>
          <a:xfrm>
            <a:off x="6064001" y="1412776"/>
            <a:ext cx="2828479" cy="2664296"/>
            <a:chOff x="6064001" y="1412776"/>
            <a:chExt cx="2828479" cy="266429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D66EA10-8FC3-4460-B852-BFA9B3806F49}"/>
                </a:ext>
              </a:extLst>
            </p:cNvPr>
            <p:cNvSpPr/>
            <p:nvPr/>
          </p:nvSpPr>
          <p:spPr bwMode="auto">
            <a:xfrm>
              <a:off x="6064001" y="1536700"/>
              <a:ext cx="2828479" cy="254037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Ins="288000" anchor="ctr"/>
            <a:lstStyle/>
            <a:p>
              <a:pPr algn="ctr">
                <a:defRPr/>
              </a:pPr>
              <a:r>
                <a:rPr lang="en-GB" altLang="en-US" dirty="0">
                  <a:solidFill>
                    <a:schemeClr val="bg1"/>
                  </a:solidFill>
                </a:rPr>
                <a:t>It can be really helpful to separate </a:t>
              </a:r>
              <a:br>
                <a:rPr lang="en-GB" altLang="en-US" dirty="0">
                  <a:solidFill>
                    <a:schemeClr val="bg1"/>
                  </a:solidFill>
                </a:rPr>
              </a:br>
              <a:r>
                <a:rPr lang="en-GB" altLang="en-US" dirty="0">
                  <a:solidFill>
                    <a:schemeClr val="bg1"/>
                  </a:solidFill>
                </a:rPr>
                <a:t>the thoughts from </a:t>
              </a:r>
              <a:br>
                <a:rPr lang="en-GB" altLang="en-US" dirty="0">
                  <a:solidFill>
                    <a:schemeClr val="bg1"/>
                  </a:solidFill>
                </a:rPr>
              </a:br>
              <a:r>
                <a:rPr lang="en-GB" altLang="en-US" dirty="0">
                  <a:solidFill>
                    <a:schemeClr val="bg1"/>
                  </a:solidFill>
                </a:rPr>
                <a:t>the feelings and learn to understand the difference between </a:t>
              </a:r>
              <a:br>
                <a:rPr lang="en-GB" altLang="en-US" dirty="0">
                  <a:solidFill>
                    <a:schemeClr val="bg1"/>
                  </a:solidFill>
                </a:rPr>
              </a:br>
              <a:r>
                <a:rPr lang="en-GB" altLang="en-US" dirty="0">
                  <a:solidFill>
                    <a:schemeClr val="bg1"/>
                  </a:solidFill>
                </a:rPr>
                <a:t>the two.</a:t>
              </a:r>
            </a:p>
          </p:txBody>
        </p:sp>
        <p:sp>
          <p:nvSpPr>
            <p:cNvPr id="11" name="Right Triangle 10">
              <a:extLst>
                <a:ext uri="{FF2B5EF4-FFF2-40B4-BE49-F238E27FC236}">
                  <a16:creationId xmlns:a16="http://schemas.microsoft.com/office/drawing/2014/main" id="{B72BE3C4-E6C2-46E8-8A34-255C5C928E8D}"/>
                </a:ext>
              </a:extLst>
            </p:cNvPr>
            <p:cNvSpPr/>
            <p:nvPr/>
          </p:nvSpPr>
          <p:spPr>
            <a:xfrm>
              <a:off x="8686800" y="1412776"/>
              <a:ext cx="204663" cy="123924"/>
            </a:xfrm>
            <a:prstGeom prst="rtTriangl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2D91674-49A1-4F4E-8E50-70D15F3DBF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448631"/>
            <a:ext cx="9001000" cy="636474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BA30922-EFB8-4C7B-8DFD-4EC74243BB24}"/>
              </a:ext>
            </a:extLst>
          </p:cNvPr>
          <p:cNvSpPr/>
          <p:nvPr/>
        </p:nvSpPr>
        <p:spPr>
          <a:xfrm>
            <a:off x="1691680" y="5904033"/>
            <a:ext cx="1728192" cy="575593"/>
          </a:xfrm>
          <a:prstGeom prst="ellipse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460" name="Picture 5">
            <a:extLst>
              <a:ext uri="{FF2B5EF4-FFF2-40B4-BE49-F238E27FC236}">
                <a16:creationId xmlns:a16="http://schemas.microsoft.com/office/drawing/2014/main" id="{BE5730C9-93E6-4A2D-B3B8-0F1F8FA1F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961" y="2348880"/>
            <a:ext cx="2070943" cy="391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DB027B-F287-4225-B1CE-571726204C7F}"/>
              </a:ext>
            </a:extLst>
          </p:cNvPr>
          <p:cNvSpPr/>
          <p:nvPr/>
        </p:nvSpPr>
        <p:spPr>
          <a:xfrm>
            <a:off x="432048" y="196068"/>
            <a:ext cx="8359527" cy="127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1507A972-E253-4EE3-B7E0-78DDB4B25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58" name="Title 1">
            <a:extLst>
              <a:ext uri="{FF2B5EF4-FFF2-40B4-BE49-F238E27FC236}">
                <a16:creationId xmlns:a16="http://schemas.microsoft.com/office/drawing/2014/main" id="{1A1756E0-700F-4D2D-916D-79E7202ED5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Thoughts vs Feelings</a:t>
            </a:r>
          </a:p>
        </p:txBody>
      </p:sp>
      <p:pic>
        <p:nvPicPr>
          <p:cNvPr id="19462" name="Whole Class">
            <a:extLst>
              <a:ext uri="{FF2B5EF4-FFF2-40B4-BE49-F238E27FC236}">
                <a16:creationId xmlns:a16="http://schemas.microsoft.com/office/drawing/2014/main" id="{B087BD19-00A2-42A8-85DC-67161A863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B8E501E-B67D-48F4-B6FA-2A27DFB74384}"/>
              </a:ext>
            </a:extLst>
          </p:cNvPr>
          <p:cNvSpPr/>
          <p:nvPr/>
        </p:nvSpPr>
        <p:spPr>
          <a:xfrm>
            <a:off x="755650" y="5517232"/>
            <a:ext cx="7632700" cy="575593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What sorts of feelings might this thought lead to a person experiencing?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8DBA88D-54D2-4EE3-B6B3-C443505B91E9}"/>
              </a:ext>
            </a:extLst>
          </p:cNvPr>
          <p:cNvGrpSpPr/>
          <p:nvPr/>
        </p:nvGrpSpPr>
        <p:grpSpPr>
          <a:xfrm>
            <a:off x="3873931" y="1961038"/>
            <a:ext cx="4348391" cy="2756328"/>
            <a:chOff x="2336811" y="1041847"/>
            <a:chExt cx="4103687" cy="2756328"/>
          </a:xfrm>
        </p:grpSpPr>
        <p:sp>
          <p:nvSpPr>
            <p:cNvPr id="21" name="Cloud 20">
              <a:extLst>
                <a:ext uri="{FF2B5EF4-FFF2-40B4-BE49-F238E27FC236}">
                  <a16:creationId xmlns:a16="http://schemas.microsoft.com/office/drawing/2014/main" id="{8A76B5F2-6E1B-449D-8A56-CB79685F34C5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FEE1580-3316-43C7-B084-8DBE066CB262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 and Dad has just driven off. He should have reminded me before I got out of the car. Now I’m going to get into trouble. It’s so unfair.</a:t>
              </a: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13627252-885A-47F2-8966-079A7A03203B}"/>
              </a:ext>
            </a:extLst>
          </p:cNvPr>
          <p:cNvSpPr/>
          <p:nvPr/>
        </p:nvSpPr>
        <p:spPr>
          <a:xfrm>
            <a:off x="3616437" y="24364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711BFEF-0F6B-4BFB-92DB-F2AFB8986244}"/>
              </a:ext>
            </a:extLst>
          </p:cNvPr>
          <p:cNvSpPr/>
          <p:nvPr/>
        </p:nvSpPr>
        <p:spPr>
          <a:xfrm>
            <a:off x="3138618" y="26273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 hidden="1">
            <a:extLst>
              <a:ext uri="{FF2B5EF4-FFF2-40B4-BE49-F238E27FC236}">
                <a16:creationId xmlns:a16="http://schemas.microsoft.com/office/drawing/2014/main" id="{5AFB9BBA-AF83-410C-9400-DFA3622A44E6}"/>
              </a:ext>
            </a:extLst>
          </p:cNvPr>
          <p:cNvGrpSpPr/>
          <p:nvPr/>
        </p:nvGrpSpPr>
        <p:grpSpPr>
          <a:xfrm>
            <a:off x="4026331" y="2113438"/>
            <a:ext cx="4348391" cy="2756328"/>
            <a:chOff x="2336811" y="1041847"/>
            <a:chExt cx="4103687" cy="2756328"/>
          </a:xfrm>
        </p:grpSpPr>
        <p:sp>
          <p:nvSpPr>
            <p:cNvPr id="26" name="Cloud 20">
              <a:extLst>
                <a:ext uri="{FF2B5EF4-FFF2-40B4-BE49-F238E27FC236}">
                  <a16:creationId xmlns:a16="http://schemas.microsoft.com/office/drawing/2014/main" id="{958A52FB-C5A9-4FDC-ACA4-B2F9464D235B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D8A0917-02AE-4FDA-B6CB-F71D1D202B0A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 and Dad has just driven off. He should have reminded me before I got out of the car. Now I’m going to get into trouble. It’s so unfair.</a:t>
              </a:r>
            </a:p>
          </p:txBody>
        </p:sp>
      </p:grpSp>
      <p:sp>
        <p:nvSpPr>
          <p:cNvPr id="28" name="Oval 27" hidden="1">
            <a:extLst>
              <a:ext uri="{FF2B5EF4-FFF2-40B4-BE49-F238E27FC236}">
                <a16:creationId xmlns:a16="http://schemas.microsoft.com/office/drawing/2014/main" id="{17D4538F-1696-4E1F-BAA9-90A4C0599715}"/>
              </a:ext>
            </a:extLst>
          </p:cNvPr>
          <p:cNvSpPr/>
          <p:nvPr/>
        </p:nvSpPr>
        <p:spPr>
          <a:xfrm>
            <a:off x="3768837" y="25888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 hidden="1">
            <a:extLst>
              <a:ext uri="{FF2B5EF4-FFF2-40B4-BE49-F238E27FC236}">
                <a16:creationId xmlns:a16="http://schemas.microsoft.com/office/drawing/2014/main" id="{77993291-EB9F-4A5A-93D5-BC399572C6D4}"/>
              </a:ext>
            </a:extLst>
          </p:cNvPr>
          <p:cNvSpPr/>
          <p:nvPr/>
        </p:nvSpPr>
        <p:spPr>
          <a:xfrm>
            <a:off x="3291018" y="27797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3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09552A2C-B360-482D-9B1F-4AE6CF924C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448631"/>
            <a:ext cx="9001000" cy="636474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BA30922-EFB8-4C7B-8DFD-4EC74243BB24}"/>
              </a:ext>
            </a:extLst>
          </p:cNvPr>
          <p:cNvSpPr/>
          <p:nvPr/>
        </p:nvSpPr>
        <p:spPr>
          <a:xfrm>
            <a:off x="1691680" y="5904033"/>
            <a:ext cx="1728192" cy="575593"/>
          </a:xfrm>
          <a:prstGeom prst="ellipse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460" name="Picture 5">
            <a:extLst>
              <a:ext uri="{FF2B5EF4-FFF2-40B4-BE49-F238E27FC236}">
                <a16:creationId xmlns:a16="http://schemas.microsoft.com/office/drawing/2014/main" id="{BE5730C9-93E6-4A2D-B3B8-0F1F8FA1F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961" y="2348880"/>
            <a:ext cx="2070943" cy="391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DB027B-F287-4225-B1CE-571726204C7F}"/>
              </a:ext>
            </a:extLst>
          </p:cNvPr>
          <p:cNvSpPr/>
          <p:nvPr/>
        </p:nvSpPr>
        <p:spPr>
          <a:xfrm>
            <a:off x="432048" y="196068"/>
            <a:ext cx="8359527" cy="127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1507A972-E253-4EE3-B7E0-78DDB4B25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58" name="Title 1">
            <a:extLst>
              <a:ext uri="{FF2B5EF4-FFF2-40B4-BE49-F238E27FC236}">
                <a16:creationId xmlns:a16="http://schemas.microsoft.com/office/drawing/2014/main" id="{1A1756E0-700F-4D2D-916D-79E7202ED5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Thoughts vs Feelings</a:t>
            </a:r>
          </a:p>
        </p:txBody>
      </p:sp>
      <p:pic>
        <p:nvPicPr>
          <p:cNvPr id="19462" name="Whole Class">
            <a:extLst>
              <a:ext uri="{FF2B5EF4-FFF2-40B4-BE49-F238E27FC236}">
                <a16:creationId xmlns:a16="http://schemas.microsoft.com/office/drawing/2014/main" id="{B087BD19-00A2-42A8-85DC-67161A863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B8E501E-B67D-48F4-B6FA-2A27DFB74384}"/>
              </a:ext>
            </a:extLst>
          </p:cNvPr>
          <p:cNvSpPr/>
          <p:nvPr/>
        </p:nvSpPr>
        <p:spPr>
          <a:xfrm>
            <a:off x="755650" y="5316728"/>
            <a:ext cx="7632700" cy="776097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But what if they thought this when they realised they had forgotten their homework? How would they feel now?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8DBA88D-54D2-4EE3-B6B3-C443505B91E9}"/>
              </a:ext>
            </a:extLst>
          </p:cNvPr>
          <p:cNvGrpSpPr/>
          <p:nvPr/>
        </p:nvGrpSpPr>
        <p:grpSpPr>
          <a:xfrm>
            <a:off x="3873931" y="1961038"/>
            <a:ext cx="4348391" cy="2756328"/>
            <a:chOff x="2336811" y="1041847"/>
            <a:chExt cx="4103687" cy="2756328"/>
          </a:xfrm>
        </p:grpSpPr>
        <p:sp>
          <p:nvSpPr>
            <p:cNvPr id="21" name="Cloud 20">
              <a:extLst>
                <a:ext uri="{FF2B5EF4-FFF2-40B4-BE49-F238E27FC236}">
                  <a16:creationId xmlns:a16="http://schemas.microsoft.com/office/drawing/2014/main" id="{8A76B5F2-6E1B-449D-8A56-CB79685F34C5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FEE1580-3316-43C7-B084-8DBE066CB262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car. Well, worrying won’t change things. I’ll let my teacher know straight away and see what they say. I did work really hard on it.</a:t>
              </a: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13627252-885A-47F2-8966-079A7A03203B}"/>
              </a:ext>
            </a:extLst>
          </p:cNvPr>
          <p:cNvSpPr/>
          <p:nvPr/>
        </p:nvSpPr>
        <p:spPr>
          <a:xfrm>
            <a:off x="3616437" y="24364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711BFEF-0F6B-4BFB-92DB-F2AFB8986244}"/>
              </a:ext>
            </a:extLst>
          </p:cNvPr>
          <p:cNvSpPr/>
          <p:nvPr/>
        </p:nvSpPr>
        <p:spPr>
          <a:xfrm>
            <a:off x="3138618" y="26273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 hidden="1">
            <a:extLst>
              <a:ext uri="{FF2B5EF4-FFF2-40B4-BE49-F238E27FC236}">
                <a16:creationId xmlns:a16="http://schemas.microsoft.com/office/drawing/2014/main" id="{5AFB9BBA-AF83-410C-9400-DFA3622A44E6}"/>
              </a:ext>
            </a:extLst>
          </p:cNvPr>
          <p:cNvGrpSpPr/>
          <p:nvPr/>
        </p:nvGrpSpPr>
        <p:grpSpPr>
          <a:xfrm>
            <a:off x="4026331" y="2113438"/>
            <a:ext cx="4348391" cy="2756328"/>
            <a:chOff x="2336811" y="1041847"/>
            <a:chExt cx="4103687" cy="2756328"/>
          </a:xfrm>
        </p:grpSpPr>
        <p:sp>
          <p:nvSpPr>
            <p:cNvPr id="26" name="Cloud 20">
              <a:extLst>
                <a:ext uri="{FF2B5EF4-FFF2-40B4-BE49-F238E27FC236}">
                  <a16:creationId xmlns:a16="http://schemas.microsoft.com/office/drawing/2014/main" id="{958A52FB-C5A9-4FDC-ACA4-B2F9464D235B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D8A0917-02AE-4FDA-B6CB-F71D1D202B0A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 and Dad has just driven off. He should have reminded me before I got out of the car. Now I’m going to get into trouble. It’s so unfair.</a:t>
              </a:r>
            </a:p>
          </p:txBody>
        </p:sp>
      </p:grpSp>
      <p:sp>
        <p:nvSpPr>
          <p:cNvPr id="28" name="Oval 27" hidden="1">
            <a:extLst>
              <a:ext uri="{FF2B5EF4-FFF2-40B4-BE49-F238E27FC236}">
                <a16:creationId xmlns:a16="http://schemas.microsoft.com/office/drawing/2014/main" id="{17D4538F-1696-4E1F-BAA9-90A4C0599715}"/>
              </a:ext>
            </a:extLst>
          </p:cNvPr>
          <p:cNvSpPr/>
          <p:nvPr/>
        </p:nvSpPr>
        <p:spPr>
          <a:xfrm>
            <a:off x="3768837" y="25888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 hidden="1">
            <a:extLst>
              <a:ext uri="{FF2B5EF4-FFF2-40B4-BE49-F238E27FC236}">
                <a16:creationId xmlns:a16="http://schemas.microsoft.com/office/drawing/2014/main" id="{77993291-EB9F-4A5A-93D5-BC399572C6D4}"/>
              </a:ext>
            </a:extLst>
          </p:cNvPr>
          <p:cNvSpPr/>
          <p:nvPr/>
        </p:nvSpPr>
        <p:spPr>
          <a:xfrm>
            <a:off x="3291018" y="27797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48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2D91674-49A1-4F4E-8E50-70D15F3DBF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448631"/>
            <a:ext cx="9000999" cy="636474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BA30922-EFB8-4C7B-8DFD-4EC74243BB24}"/>
              </a:ext>
            </a:extLst>
          </p:cNvPr>
          <p:cNvSpPr/>
          <p:nvPr/>
        </p:nvSpPr>
        <p:spPr>
          <a:xfrm>
            <a:off x="6035256" y="5871361"/>
            <a:ext cx="1728192" cy="575593"/>
          </a:xfrm>
          <a:prstGeom prst="ellipse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0">
            <a:extLst>
              <a:ext uri="{FF2B5EF4-FFF2-40B4-BE49-F238E27FC236}">
                <a16:creationId xmlns:a16="http://schemas.microsoft.com/office/drawing/2014/main" id="{0B50B390-3110-4B9A-91CE-DB47669D7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474" y="2132856"/>
            <a:ext cx="1766739" cy="404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DB027B-F287-4225-B1CE-571726204C7F}"/>
              </a:ext>
            </a:extLst>
          </p:cNvPr>
          <p:cNvSpPr/>
          <p:nvPr/>
        </p:nvSpPr>
        <p:spPr>
          <a:xfrm>
            <a:off x="432048" y="196068"/>
            <a:ext cx="8359527" cy="127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1507A972-E253-4EE3-B7E0-78DDB4B25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58" name="Title 1">
            <a:extLst>
              <a:ext uri="{FF2B5EF4-FFF2-40B4-BE49-F238E27FC236}">
                <a16:creationId xmlns:a16="http://schemas.microsoft.com/office/drawing/2014/main" id="{1A1756E0-700F-4D2D-916D-79E7202ED5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Thoughts vs Feelings</a:t>
            </a:r>
          </a:p>
        </p:txBody>
      </p:sp>
      <p:pic>
        <p:nvPicPr>
          <p:cNvPr id="19462" name="Whole Class">
            <a:extLst>
              <a:ext uri="{FF2B5EF4-FFF2-40B4-BE49-F238E27FC236}">
                <a16:creationId xmlns:a16="http://schemas.microsoft.com/office/drawing/2014/main" id="{B087BD19-00A2-42A8-85DC-67161A863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B8E501E-B67D-48F4-B6FA-2A27DFB74384}"/>
              </a:ext>
            </a:extLst>
          </p:cNvPr>
          <p:cNvSpPr/>
          <p:nvPr/>
        </p:nvSpPr>
        <p:spPr>
          <a:xfrm>
            <a:off x="755650" y="5325324"/>
            <a:ext cx="7632700" cy="76750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What about this runner? Read their thought in the thought bubble and think about how they might be feeling.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8DBA88D-54D2-4EE3-B6B3-C443505B91E9}"/>
              </a:ext>
            </a:extLst>
          </p:cNvPr>
          <p:cNvGrpSpPr/>
          <p:nvPr/>
        </p:nvGrpSpPr>
        <p:grpSpPr>
          <a:xfrm>
            <a:off x="919726" y="1896808"/>
            <a:ext cx="4348391" cy="2756328"/>
            <a:chOff x="2336811" y="1041847"/>
            <a:chExt cx="4103687" cy="2756328"/>
          </a:xfrm>
        </p:grpSpPr>
        <p:sp>
          <p:nvSpPr>
            <p:cNvPr id="21" name="Cloud 20">
              <a:extLst>
                <a:ext uri="{FF2B5EF4-FFF2-40B4-BE49-F238E27FC236}">
                  <a16:creationId xmlns:a16="http://schemas.microsoft.com/office/drawing/2014/main" id="{8A76B5F2-6E1B-449D-8A56-CB79685F34C5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FEE1580-3316-43C7-B084-8DBE066CB262}"/>
                </a:ext>
              </a:extLst>
            </p:cNvPr>
            <p:cNvSpPr txBox="1"/>
            <p:nvPr/>
          </p:nvSpPr>
          <p:spPr>
            <a:xfrm>
              <a:off x="2766605" y="1810118"/>
              <a:ext cx="324409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Fourth place! I never win. And stupid Luke won again. There’s no point in trying – I might as well give up now. </a:t>
              </a: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13627252-885A-47F2-8966-079A7A03203B}"/>
              </a:ext>
            </a:extLst>
          </p:cNvPr>
          <p:cNvSpPr/>
          <p:nvPr/>
        </p:nvSpPr>
        <p:spPr>
          <a:xfrm>
            <a:off x="5556152" y="2503190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711BFEF-0F6B-4BFB-92DB-F2AFB8986244}"/>
              </a:ext>
            </a:extLst>
          </p:cNvPr>
          <p:cNvSpPr/>
          <p:nvPr/>
        </p:nvSpPr>
        <p:spPr>
          <a:xfrm>
            <a:off x="5976302" y="2780928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 hidden="1">
            <a:extLst>
              <a:ext uri="{FF2B5EF4-FFF2-40B4-BE49-F238E27FC236}">
                <a16:creationId xmlns:a16="http://schemas.microsoft.com/office/drawing/2014/main" id="{5AFB9BBA-AF83-410C-9400-DFA3622A44E6}"/>
              </a:ext>
            </a:extLst>
          </p:cNvPr>
          <p:cNvGrpSpPr/>
          <p:nvPr/>
        </p:nvGrpSpPr>
        <p:grpSpPr>
          <a:xfrm>
            <a:off x="4026331" y="2113438"/>
            <a:ext cx="4348391" cy="2756328"/>
            <a:chOff x="2336811" y="1041847"/>
            <a:chExt cx="4103687" cy="2756328"/>
          </a:xfrm>
        </p:grpSpPr>
        <p:sp>
          <p:nvSpPr>
            <p:cNvPr id="26" name="Cloud 20">
              <a:extLst>
                <a:ext uri="{FF2B5EF4-FFF2-40B4-BE49-F238E27FC236}">
                  <a16:creationId xmlns:a16="http://schemas.microsoft.com/office/drawing/2014/main" id="{958A52FB-C5A9-4FDC-ACA4-B2F9464D235B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D8A0917-02AE-4FDA-B6CB-F71D1D202B0A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 and Dad has just driven off. He should have reminded me before I got out of the car. Now I’m going to get into trouble. It’s so unfair.</a:t>
              </a:r>
            </a:p>
          </p:txBody>
        </p:sp>
      </p:grpSp>
      <p:sp>
        <p:nvSpPr>
          <p:cNvPr id="28" name="Oval 27" hidden="1">
            <a:extLst>
              <a:ext uri="{FF2B5EF4-FFF2-40B4-BE49-F238E27FC236}">
                <a16:creationId xmlns:a16="http://schemas.microsoft.com/office/drawing/2014/main" id="{17D4538F-1696-4E1F-BAA9-90A4C0599715}"/>
              </a:ext>
            </a:extLst>
          </p:cNvPr>
          <p:cNvSpPr/>
          <p:nvPr/>
        </p:nvSpPr>
        <p:spPr>
          <a:xfrm>
            <a:off x="3768837" y="25888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 hidden="1">
            <a:extLst>
              <a:ext uri="{FF2B5EF4-FFF2-40B4-BE49-F238E27FC236}">
                <a16:creationId xmlns:a16="http://schemas.microsoft.com/office/drawing/2014/main" id="{77993291-EB9F-4A5A-93D5-BC399572C6D4}"/>
              </a:ext>
            </a:extLst>
          </p:cNvPr>
          <p:cNvSpPr/>
          <p:nvPr/>
        </p:nvSpPr>
        <p:spPr>
          <a:xfrm>
            <a:off x="3291018" y="27797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11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2D91674-49A1-4F4E-8E50-70D15F3DBF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448631"/>
            <a:ext cx="9000999" cy="636474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BA30922-EFB8-4C7B-8DFD-4EC74243BB24}"/>
              </a:ext>
            </a:extLst>
          </p:cNvPr>
          <p:cNvSpPr/>
          <p:nvPr/>
        </p:nvSpPr>
        <p:spPr>
          <a:xfrm>
            <a:off x="6035256" y="5871361"/>
            <a:ext cx="1728192" cy="575593"/>
          </a:xfrm>
          <a:prstGeom prst="ellipse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0">
            <a:extLst>
              <a:ext uri="{FF2B5EF4-FFF2-40B4-BE49-F238E27FC236}">
                <a16:creationId xmlns:a16="http://schemas.microsoft.com/office/drawing/2014/main" id="{0B50B390-3110-4B9A-91CE-DB47669D7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474" y="2132856"/>
            <a:ext cx="1766739" cy="404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DB027B-F287-4225-B1CE-571726204C7F}"/>
              </a:ext>
            </a:extLst>
          </p:cNvPr>
          <p:cNvSpPr/>
          <p:nvPr/>
        </p:nvSpPr>
        <p:spPr>
          <a:xfrm>
            <a:off x="432048" y="196068"/>
            <a:ext cx="8359527" cy="127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1507A972-E253-4EE3-B7E0-78DDB4B25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58" name="Title 1">
            <a:extLst>
              <a:ext uri="{FF2B5EF4-FFF2-40B4-BE49-F238E27FC236}">
                <a16:creationId xmlns:a16="http://schemas.microsoft.com/office/drawing/2014/main" id="{1A1756E0-700F-4D2D-916D-79E7202ED5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Thoughts vs Feelings</a:t>
            </a:r>
          </a:p>
        </p:txBody>
      </p:sp>
      <p:pic>
        <p:nvPicPr>
          <p:cNvPr id="19462" name="Whole Class">
            <a:extLst>
              <a:ext uri="{FF2B5EF4-FFF2-40B4-BE49-F238E27FC236}">
                <a16:creationId xmlns:a16="http://schemas.microsoft.com/office/drawing/2014/main" id="{B087BD19-00A2-42A8-85DC-67161A863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B8E501E-B67D-48F4-B6FA-2A27DFB74384}"/>
              </a:ext>
            </a:extLst>
          </p:cNvPr>
          <p:cNvSpPr/>
          <p:nvPr/>
        </p:nvSpPr>
        <p:spPr>
          <a:xfrm>
            <a:off x="755650" y="5325324"/>
            <a:ext cx="7632700" cy="76750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But look at what they are thinking this time. How might they be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feeling now?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8DBA88D-54D2-4EE3-B6B3-C443505B91E9}"/>
              </a:ext>
            </a:extLst>
          </p:cNvPr>
          <p:cNvGrpSpPr/>
          <p:nvPr/>
        </p:nvGrpSpPr>
        <p:grpSpPr>
          <a:xfrm>
            <a:off x="919726" y="1896808"/>
            <a:ext cx="4539191" cy="2900344"/>
            <a:chOff x="2336811" y="1041847"/>
            <a:chExt cx="4202963" cy="2900344"/>
          </a:xfrm>
        </p:grpSpPr>
        <p:sp>
          <p:nvSpPr>
            <p:cNvPr id="21" name="Cloud 20">
              <a:extLst>
                <a:ext uri="{FF2B5EF4-FFF2-40B4-BE49-F238E27FC236}">
                  <a16:creationId xmlns:a16="http://schemas.microsoft.com/office/drawing/2014/main" id="{8A76B5F2-6E1B-449D-8A56-CB79685F34C5}"/>
                </a:ext>
              </a:extLst>
            </p:cNvPr>
            <p:cNvSpPr/>
            <p:nvPr/>
          </p:nvSpPr>
          <p:spPr>
            <a:xfrm>
              <a:off x="2336811" y="1041847"/>
              <a:ext cx="4202963" cy="2900344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FEE1580-3316-43C7-B084-8DBE066CB262}"/>
                </a:ext>
              </a:extLst>
            </p:cNvPr>
            <p:cNvSpPr txBox="1"/>
            <p:nvPr/>
          </p:nvSpPr>
          <p:spPr>
            <a:xfrm>
              <a:off x="2791203" y="1637935"/>
              <a:ext cx="337188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I’ve never run that fast in my life! It’s definitely a personal best for me! Must be all that training – it’s really paid off. I’ll be catching up with Luke soon and he’s a great runner!</a:t>
              </a: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13627252-885A-47F2-8966-079A7A03203B}"/>
              </a:ext>
            </a:extLst>
          </p:cNvPr>
          <p:cNvSpPr/>
          <p:nvPr/>
        </p:nvSpPr>
        <p:spPr>
          <a:xfrm>
            <a:off x="5556152" y="2503190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711BFEF-0F6B-4BFB-92DB-F2AFB8986244}"/>
              </a:ext>
            </a:extLst>
          </p:cNvPr>
          <p:cNvSpPr/>
          <p:nvPr/>
        </p:nvSpPr>
        <p:spPr>
          <a:xfrm>
            <a:off x="5976302" y="2780928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 hidden="1">
            <a:extLst>
              <a:ext uri="{FF2B5EF4-FFF2-40B4-BE49-F238E27FC236}">
                <a16:creationId xmlns:a16="http://schemas.microsoft.com/office/drawing/2014/main" id="{5AFB9BBA-AF83-410C-9400-DFA3622A44E6}"/>
              </a:ext>
            </a:extLst>
          </p:cNvPr>
          <p:cNvGrpSpPr/>
          <p:nvPr/>
        </p:nvGrpSpPr>
        <p:grpSpPr>
          <a:xfrm>
            <a:off x="4026331" y="2113438"/>
            <a:ext cx="4348391" cy="2756328"/>
            <a:chOff x="2336811" y="1041847"/>
            <a:chExt cx="4103687" cy="2756328"/>
          </a:xfrm>
        </p:grpSpPr>
        <p:sp>
          <p:nvSpPr>
            <p:cNvPr id="26" name="Cloud 20">
              <a:extLst>
                <a:ext uri="{FF2B5EF4-FFF2-40B4-BE49-F238E27FC236}">
                  <a16:creationId xmlns:a16="http://schemas.microsoft.com/office/drawing/2014/main" id="{958A52FB-C5A9-4FDC-ACA4-B2F9464D235B}"/>
                </a:ext>
              </a:extLst>
            </p:cNvPr>
            <p:cNvSpPr/>
            <p:nvPr/>
          </p:nvSpPr>
          <p:spPr>
            <a:xfrm>
              <a:off x="2336811" y="1041847"/>
              <a:ext cx="4103687" cy="2756328"/>
            </a:xfrm>
            <a:custGeom>
              <a:avLst/>
              <a:gdLst>
                <a:gd name="connsiteX0" fmla="*/ 3900 w 43200"/>
                <a:gd name="connsiteY0" fmla="*/ 14370 h 43200"/>
                <a:gd name="connsiteX1" fmla="*/ 5623 w 43200"/>
                <a:gd name="connsiteY1" fmla="*/ 6907 h 43200"/>
                <a:gd name="connsiteX2" fmla="*/ 14005 w 43200"/>
                <a:gd name="connsiteY2" fmla="*/ 5202 h 43200"/>
                <a:gd name="connsiteX3" fmla="*/ 22456 w 43200"/>
                <a:gd name="connsiteY3" fmla="*/ 3432 h 43200"/>
                <a:gd name="connsiteX4" fmla="*/ 25749 w 43200"/>
                <a:gd name="connsiteY4" fmla="*/ 200 h 43200"/>
                <a:gd name="connsiteX5" fmla="*/ 29833 w 43200"/>
                <a:gd name="connsiteY5" fmla="*/ 2481 h 43200"/>
                <a:gd name="connsiteX6" fmla="*/ 35463 w 43200"/>
                <a:gd name="connsiteY6" fmla="*/ 690 h 43200"/>
                <a:gd name="connsiteX7" fmla="*/ 38318 w 43200"/>
                <a:gd name="connsiteY7" fmla="*/ 5576 h 43200"/>
                <a:gd name="connsiteX8" fmla="*/ 41982 w 43200"/>
                <a:gd name="connsiteY8" fmla="*/ 10318 h 43200"/>
                <a:gd name="connsiteX9" fmla="*/ 41818 w 43200"/>
                <a:gd name="connsiteY9" fmla="*/ 15460 h 43200"/>
                <a:gd name="connsiteX10" fmla="*/ 43016 w 43200"/>
                <a:gd name="connsiteY10" fmla="*/ 23322 h 43200"/>
                <a:gd name="connsiteX11" fmla="*/ 37404 w 43200"/>
                <a:gd name="connsiteY11" fmla="*/ 30204 h 43200"/>
                <a:gd name="connsiteX12" fmla="*/ 35395 w 43200"/>
                <a:gd name="connsiteY12" fmla="*/ 36101 h 43200"/>
                <a:gd name="connsiteX13" fmla="*/ 28555 w 43200"/>
                <a:gd name="connsiteY13" fmla="*/ 36815 h 43200"/>
                <a:gd name="connsiteX14" fmla="*/ 23667 w 43200"/>
                <a:gd name="connsiteY14" fmla="*/ 43106 h 43200"/>
                <a:gd name="connsiteX15" fmla="*/ 16480 w 43200"/>
                <a:gd name="connsiteY15" fmla="*/ 39266 h 43200"/>
                <a:gd name="connsiteX16" fmla="*/ 5804 w 43200"/>
                <a:gd name="connsiteY16" fmla="*/ 35472 h 43200"/>
                <a:gd name="connsiteX17" fmla="*/ 1110 w 43200"/>
                <a:gd name="connsiteY17" fmla="*/ 31250 h 43200"/>
                <a:gd name="connsiteX18" fmla="*/ 2113 w 43200"/>
                <a:gd name="connsiteY18" fmla="*/ 25551 h 43200"/>
                <a:gd name="connsiteX19" fmla="*/ -5 w 43200"/>
                <a:gd name="connsiteY19" fmla="*/ 19704 h 43200"/>
                <a:gd name="connsiteX20" fmla="*/ 3863 w 43200"/>
                <a:gd name="connsiteY20" fmla="*/ 14507 h 43200"/>
                <a:gd name="connsiteX21" fmla="*/ 3900 w 43200"/>
                <a:gd name="connsiteY21" fmla="*/ 14370 h 43200"/>
                <a:gd name="connsiteX0" fmla="*/ 4693 w 43200"/>
                <a:gd name="connsiteY0" fmla="*/ 26177 h 43200"/>
                <a:gd name="connsiteX1" fmla="*/ 2160 w 43200"/>
                <a:gd name="connsiteY1" fmla="*/ 25380 h 43200"/>
                <a:gd name="connsiteX2" fmla="*/ 6928 w 43200"/>
                <a:gd name="connsiteY2" fmla="*/ 34899 h 43200"/>
                <a:gd name="connsiteX3" fmla="*/ 5820 w 43200"/>
                <a:gd name="connsiteY3" fmla="*/ 35280 h 43200"/>
                <a:gd name="connsiteX4" fmla="*/ 16478 w 43200"/>
                <a:gd name="connsiteY4" fmla="*/ 39090 h 43200"/>
                <a:gd name="connsiteX5" fmla="*/ 15810 w 43200"/>
                <a:gd name="connsiteY5" fmla="*/ 37350 h 43200"/>
                <a:gd name="connsiteX6" fmla="*/ 28827 w 43200"/>
                <a:gd name="connsiteY6" fmla="*/ 34751 h 43200"/>
                <a:gd name="connsiteX7" fmla="*/ 28560 w 43200"/>
                <a:gd name="connsiteY7" fmla="*/ 36660 h 43200"/>
                <a:gd name="connsiteX8" fmla="*/ 34129 w 43200"/>
                <a:gd name="connsiteY8" fmla="*/ 22954 h 43200"/>
                <a:gd name="connsiteX9" fmla="*/ 37380 w 43200"/>
                <a:gd name="connsiteY9" fmla="*/ 30090 h 43200"/>
                <a:gd name="connsiteX10" fmla="*/ 41798 w 43200"/>
                <a:gd name="connsiteY10" fmla="*/ 15354 h 43200"/>
                <a:gd name="connsiteX11" fmla="*/ 40350 w 43200"/>
                <a:gd name="connsiteY11" fmla="*/ 18030 h 43200"/>
                <a:gd name="connsiteX12" fmla="*/ 38324 w 43200"/>
                <a:gd name="connsiteY12" fmla="*/ 5426 h 43200"/>
                <a:gd name="connsiteX13" fmla="*/ 38400 w 43200"/>
                <a:gd name="connsiteY13" fmla="*/ 6690 h 43200"/>
                <a:gd name="connsiteX14" fmla="*/ 29078 w 43200"/>
                <a:gd name="connsiteY14" fmla="*/ 3952 h 43200"/>
                <a:gd name="connsiteX15" fmla="*/ 29820 w 43200"/>
                <a:gd name="connsiteY15" fmla="*/ 2340 h 43200"/>
                <a:gd name="connsiteX16" fmla="*/ 22141 w 43200"/>
                <a:gd name="connsiteY16" fmla="*/ 4720 h 43200"/>
                <a:gd name="connsiteX17" fmla="*/ 22500 w 43200"/>
                <a:gd name="connsiteY17" fmla="*/ 3330 h 43200"/>
                <a:gd name="connsiteX18" fmla="*/ 14000 w 43200"/>
                <a:gd name="connsiteY18" fmla="*/ 5192 h 43200"/>
                <a:gd name="connsiteX19" fmla="*/ 15300 w 43200"/>
                <a:gd name="connsiteY19" fmla="*/ 6540 h 43200"/>
                <a:gd name="connsiteX20" fmla="*/ 4127 w 43200"/>
                <a:gd name="connsiteY20" fmla="*/ 15789 h 43200"/>
                <a:gd name="connsiteX21" fmla="*/ 3900 w 43200"/>
                <a:gd name="connsiteY21" fmla="*/ 14370 h 43200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34165 w 43256"/>
                <a:gd name="connsiteY6" fmla="*/ 22813 h 43219"/>
                <a:gd name="connsiteX7" fmla="*/ 37416 w 43256"/>
                <a:gd name="connsiteY7" fmla="*/ 29949 h 43219"/>
                <a:gd name="connsiteX8" fmla="*/ 41834 w 43256"/>
                <a:gd name="connsiteY8" fmla="*/ 15213 h 43219"/>
                <a:gd name="connsiteX9" fmla="*/ 40386 w 43256"/>
                <a:gd name="connsiteY9" fmla="*/ 17889 h 43219"/>
                <a:gd name="connsiteX10" fmla="*/ 38360 w 43256"/>
                <a:gd name="connsiteY10" fmla="*/ 5285 h 43219"/>
                <a:gd name="connsiteX11" fmla="*/ 38436 w 43256"/>
                <a:gd name="connsiteY11" fmla="*/ 6549 h 43219"/>
                <a:gd name="connsiteX12" fmla="*/ 29114 w 43256"/>
                <a:gd name="connsiteY12" fmla="*/ 3811 h 43219"/>
                <a:gd name="connsiteX13" fmla="*/ 29856 w 43256"/>
                <a:gd name="connsiteY13" fmla="*/ 2199 h 43219"/>
                <a:gd name="connsiteX14" fmla="*/ 22177 w 43256"/>
                <a:gd name="connsiteY14" fmla="*/ 4579 h 43219"/>
                <a:gd name="connsiteX15" fmla="*/ 22536 w 43256"/>
                <a:gd name="connsiteY15" fmla="*/ 3189 h 43219"/>
                <a:gd name="connsiteX16" fmla="*/ 14036 w 43256"/>
                <a:gd name="connsiteY16" fmla="*/ 5051 h 43219"/>
                <a:gd name="connsiteX17" fmla="*/ 15336 w 43256"/>
                <a:gd name="connsiteY17" fmla="*/ 6399 h 43219"/>
                <a:gd name="connsiteX18" fmla="*/ 4163 w 43256"/>
                <a:gd name="connsiteY18" fmla="*/ 15648 h 43219"/>
                <a:gd name="connsiteX19" fmla="*/ 3936 w 43256"/>
                <a:gd name="connsiteY1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28863 w 43256"/>
                <a:gd name="connsiteY4" fmla="*/ 34610 h 43219"/>
                <a:gd name="connsiteX5" fmla="*/ 28596 w 43256"/>
                <a:gd name="connsiteY5" fmla="*/ 36519 h 43219"/>
                <a:gd name="connsiteX6" fmla="*/ 41834 w 43256"/>
                <a:gd name="connsiteY6" fmla="*/ 15213 h 43219"/>
                <a:gd name="connsiteX7" fmla="*/ 40386 w 43256"/>
                <a:gd name="connsiteY7" fmla="*/ 17889 h 43219"/>
                <a:gd name="connsiteX8" fmla="*/ 38360 w 43256"/>
                <a:gd name="connsiteY8" fmla="*/ 5285 h 43219"/>
                <a:gd name="connsiteX9" fmla="*/ 38436 w 43256"/>
                <a:gd name="connsiteY9" fmla="*/ 6549 h 43219"/>
                <a:gd name="connsiteX10" fmla="*/ 29114 w 43256"/>
                <a:gd name="connsiteY10" fmla="*/ 3811 h 43219"/>
                <a:gd name="connsiteX11" fmla="*/ 29856 w 43256"/>
                <a:gd name="connsiteY11" fmla="*/ 2199 h 43219"/>
                <a:gd name="connsiteX12" fmla="*/ 22177 w 43256"/>
                <a:gd name="connsiteY12" fmla="*/ 4579 h 43219"/>
                <a:gd name="connsiteX13" fmla="*/ 22536 w 43256"/>
                <a:gd name="connsiteY13" fmla="*/ 3189 h 43219"/>
                <a:gd name="connsiteX14" fmla="*/ 14036 w 43256"/>
                <a:gd name="connsiteY14" fmla="*/ 5051 h 43219"/>
                <a:gd name="connsiteX15" fmla="*/ 15336 w 43256"/>
                <a:gd name="connsiteY15" fmla="*/ 6399 h 43219"/>
                <a:gd name="connsiteX16" fmla="*/ 4163 w 43256"/>
                <a:gd name="connsiteY16" fmla="*/ 15648 h 43219"/>
                <a:gd name="connsiteX17" fmla="*/ 3936 w 43256"/>
                <a:gd name="connsiteY1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16514 w 43256"/>
                <a:gd name="connsiteY2" fmla="*/ 38949 h 43219"/>
                <a:gd name="connsiteX3" fmla="*/ 15846 w 43256"/>
                <a:gd name="connsiteY3" fmla="*/ 37209 h 43219"/>
                <a:gd name="connsiteX4" fmla="*/ 41834 w 43256"/>
                <a:gd name="connsiteY4" fmla="*/ 15213 h 43219"/>
                <a:gd name="connsiteX5" fmla="*/ 40386 w 43256"/>
                <a:gd name="connsiteY5" fmla="*/ 17889 h 43219"/>
                <a:gd name="connsiteX6" fmla="*/ 38360 w 43256"/>
                <a:gd name="connsiteY6" fmla="*/ 5285 h 43219"/>
                <a:gd name="connsiteX7" fmla="*/ 38436 w 43256"/>
                <a:gd name="connsiteY7" fmla="*/ 6549 h 43219"/>
                <a:gd name="connsiteX8" fmla="*/ 29114 w 43256"/>
                <a:gd name="connsiteY8" fmla="*/ 3811 h 43219"/>
                <a:gd name="connsiteX9" fmla="*/ 29856 w 43256"/>
                <a:gd name="connsiteY9" fmla="*/ 2199 h 43219"/>
                <a:gd name="connsiteX10" fmla="*/ 22177 w 43256"/>
                <a:gd name="connsiteY10" fmla="*/ 4579 h 43219"/>
                <a:gd name="connsiteX11" fmla="*/ 22536 w 43256"/>
                <a:gd name="connsiteY11" fmla="*/ 3189 h 43219"/>
                <a:gd name="connsiteX12" fmla="*/ 14036 w 43256"/>
                <a:gd name="connsiteY12" fmla="*/ 5051 h 43219"/>
                <a:gd name="connsiteX13" fmla="*/ 15336 w 43256"/>
                <a:gd name="connsiteY13" fmla="*/ 6399 h 43219"/>
                <a:gd name="connsiteX14" fmla="*/ 4163 w 43256"/>
                <a:gd name="connsiteY14" fmla="*/ 15648 h 43219"/>
                <a:gd name="connsiteX15" fmla="*/ 3936 w 43256"/>
                <a:gd name="connsiteY1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6964 w 43256"/>
                <a:gd name="connsiteY0" fmla="*/ 34758 h 43219"/>
                <a:gd name="connsiteX1" fmla="*/ 5856 w 43256"/>
                <a:gd name="connsiteY1" fmla="*/ 35139 h 43219"/>
                <a:gd name="connsiteX2" fmla="*/ 41834 w 43256"/>
                <a:gd name="connsiteY2" fmla="*/ 15213 h 43219"/>
                <a:gd name="connsiteX3" fmla="*/ 40386 w 43256"/>
                <a:gd name="connsiteY3" fmla="*/ 17889 h 43219"/>
                <a:gd name="connsiteX4" fmla="*/ 38360 w 43256"/>
                <a:gd name="connsiteY4" fmla="*/ 5285 h 43219"/>
                <a:gd name="connsiteX5" fmla="*/ 38436 w 43256"/>
                <a:gd name="connsiteY5" fmla="*/ 6549 h 43219"/>
                <a:gd name="connsiteX6" fmla="*/ 29114 w 43256"/>
                <a:gd name="connsiteY6" fmla="*/ 3811 h 43219"/>
                <a:gd name="connsiteX7" fmla="*/ 29856 w 43256"/>
                <a:gd name="connsiteY7" fmla="*/ 2199 h 43219"/>
                <a:gd name="connsiteX8" fmla="*/ 22177 w 43256"/>
                <a:gd name="connsiteY8" fmla="*/ 4579 h 43219"/>
                <a:gd name="connsiteX9" fmla="*/ 22536 w 43256"/>
                <a:gd name="connsiteY9" fmla="*/ 3189 h 43219"/>
                <a:gd name="connsiteX10" fmla="*/ 14036 w 43256"/>
                <a:gd name="connsiteY10" fmla="*/ 5051 h 43219"/>
                <a:gd name="connsiteX11" fmla="*/ 15336 w 43256"/>
                <a:gd name="connsiteY11" fmla="*/ 6399 h 43219"/>
                <a:gd name="connsiteX12" fmla="*/ 4163 w 43256"/>
                <a:gd name="connsiteY12" fmla="*/ 15648 h 43219"/>
                <a:gd name="connsiteX13" fmla="*/ 3936 w 43256"/>
                <a:gd name="connsiteY13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9114 w 43256"/>
                <a:gd name="connsiteY4" fmla="*/ 3811 h 43219"/>
                <a:gd name="connsiteX5" fmla="*/ 29856 w 43256"/>
                <a:gd name="connsiteY5" fmla="*/ 2199 h 43219"/>
                <a:gd name="connsiteX6" fmla="*/ 22177 w 43256"/>
                <a:gd name="connsiteY6" fmla="*/ 4579 h 43219"/>
                <a:gd name="connsiteX7" fmla="*/ 22536 w 43256"/>
                <a:gd name="connsiteY7" fmla="*/ 3189 h 43219"/>
                <a:gd name="connsiteX8" fmla="*/ 14036 w 43256"/>
                <a:gd name="connsiteY8" fmla="*/ 5051 h 43219"/>
                <a:gd name="connsiteX9" fmla="*/ 15336 w 43256"/>
                <a:gd name="connsiteY9" fmla="*/ 6399 h 43219"/>
                <a:gd name="connsiteX10" fmla="*/ 4163 w 43256"/>
                <a:gd name="connsiteY10" fmla="*/ 15648 h 43219"/>
                <a:gd name="connsiteX11" fmla="*/ 3936 w 43256"/>
                <a:gd name="connsiteY11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41834 w 43256"/>
                <a:gd name="connsiteY0" fmla="*/ 15213 h 43219"/>
                <a:gd name="connsiteX1" fmla="*/ 40386 w 43256"/>
                <a:gd name="connsiteY1" fmla="*/ 17889 h 43219"/>
                <a:gd name="connsiteX2" fmla="*/ 38360 w 43256"/>
                <a:gd name="connsiteY2" fmla="*/ 5285 h 43219"/>
                <a:gd name="connsiteX3" fmla="*/ 38436 w 43256"/>
                <a:gd name="connsiteY3" fmla="*/ 6549 h 43219"/>
                <a:gd name="connsiteX4" fmla="*/ 22177 w 43256"/>
                <a:gd name="connsiteY4" fmla="*/ 4579 h 43219"/>
                <a:gd name="connsiteX5" fmla="*/ 22536 w 43256"/>
                <a:gd name="connsiteY5" fmla="*/ 3189 h 43219"/>
                <a:gd name="connsiteX6" fmla="*/ 14036 w 43256"/>
                <a:gd name="connsiteY6" fmla="*/ 5051 h 43219"/>
                <a:gd name="connsiteX7" fmla="*/ 15336 w 43256"/>
                <a:gd name="connsiteY7" fmla="*/ 6399 h 43219"/>
                <a:gd name="connsiteX8" fmla="*/ 4163 w 43256"/>
                <a:gd name="connsiteY8" fmla="*/ 15648 h 43219"/>
                <a:gd name="connsiteX9" fmla="*/ 3936 w 43256"/>
                <a:gd name="connsiteY9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14036 w 43256"/>
                <a:gd name="connsiteY4" fmla="*/ 5051 h 43219"/>
                <a:gd name="connsiteX5" fmla="*/ 15336 w 43256"/>
                <a:gd name="connsiteY5" fmla="*/ 6399 h 43219"/>
                <a:gd name="connsiteX6" fmla="*/ 4163 w 43256"/>
                <a:gd name="connsiteY6" fmla="*/ 15648 h 43219"/>
                <a:gd name="connsiteX7" fmla="*/ 3936 w 43256"/>
                <a:gd name="connsiteY7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22177 w 43256"/>
                <a:gd name="connsiteY2" fmla="*/ 4579 h 43219"/>
                <a:gd name="connsiteX3" fmla="*/ 22536 w 43256"/>
                <a:gd name="connsiteY3" fmla="*/ 3189 h 43219"/>
                <a:gd name="connsiteX4" fmla="*/ 4163 w 43256"/>
                <a:gd name="connsiteY4" fmla="*/ 15648 h 43219"/>
                <a:gd name="connsiteX5" fmla="*/ 3936 w 43256"/>
                <a:gd name="connsiteY5" fmla="*/ 14229 h 43219"/>
                <a:gd name="connsiteX0" fmla="*/ 3936 w 43256"/>
                <a:gd name="connsiteY0" fmla="*/ 14229 h 43219"/>
                <a:gd name="connsiteX1" fmla="*/ 5659 w 43256"/>
                <a:gd name="connsiteY1" fmla="*/ 6766 h 43219"/>
                <a:gd name="connsiteX2" fmla="*/ 14041 w 43256"/>
                <a:gd name="connsiteY2" fmla="*/ 5061 h 43219"/>
                <a:gd name="connsiteX3" fmla="*/ 22492 w 43256"/>
                <a:gd name="connsiteY3" fmla="*/ 3291 h 43219"/>
                <a:gd name="connsiteX4" fmla="*/ 25785 w 43256"/>
                <a:gd name="connsiteY4" fmla="*/ 59 h 43219"/>
                <a:gd name="connsiteX5" fmla="*/ 29869 w 43256"/>
                <a:gd name="connsiteY5" fmla="*/ 2340 h 43219"/>
                <a:gd name="connsiteX6" fmla="*/ 35499 w 43256"/>
                <a:gd name="connsiteY6" fmla="*/ 549 h 43219"/>
                <a:gd name="connsiteX7" fmla="*/ 38354 w 43256"/>
                <a:gd name="connsiteY7" fmla="*/ 5435 h 43219"/>
                <a:gd name="connsiteX8" fmla="*/ 42018 w 43256"/>
                <a:gd name="connsiteY8" fmla="*/ 10177 h 43219"/>
                <a:gd name="connsiteX9" fmla="*/ 41854 w 43256"/>
                <a:gd name="connsiteY9" fmla="*/ 15319 h 43219"/>
                <a:gd name="connsiteX10" fmla="*/ 43052 w 43256"/>
                <a:gd name="connsiteY10" fmla="*/ 23181 h 43219"/>
                <a:gd name="connsiteX11" fmla="*/ 37440 w 43256"/>
                <a:gd name="connsiteY11" fmla="*/ 30063 h 43219"/>
                <a:gd name="connsiteX12" fmla="*/ 35431 w 43256"/>
                <a:gd name="connsiteY12" fmla="*/ 35960 h 43219"/>
                <a:gd name="connsiteX13" fmla="*/ 28591 w 43256"/>
                <a:gd name="connsiteY13" fmla="*/ 36674 h 43219"/>
                <a:gd name="connsiteX14" fmla="*/ 23703 w 43256"/>
                <a:gd name="connsiteY14" fmla="*/ 42965 h 43219"/>
                <a:gd name="connsiteX15" fmla="*/ 16516 w 43256"/>
                <a:gd name="connsiteY15" fmla="*/ 39125 h 43219"/>
                <a:gd name="connsiteX16" fmla="*/ 5840 w 43256"/>
                <a:gd name="connsiteY16" fmla="*/ 35331 h 43219"/>
                <a:gd name="connsiteX17" fmla="*/ 1146 w 43256"/>
                <a:gd name="connsiteY17" fmla="*/ 31109 h 43219"/>
                <a:gd name="connsiteX18" fmla="*/ 2149 w 43256"/>
                <a:gd name="connsiteY18" fmla="*/ 25410 h 43219"/>
                <a:gd name="connsiteX19" fmla="*/ 31 w 43256"/>
                <a:gd name="connsiteY19" fmla="*/ 19563 h 43219"/>
                <a:gd name="connsiteX20" fmla="*/ 3899 w 43256"/>
                <a:gd name="connsiteY20" fmla="*/ 14366 h 43219"/>
                <a:gd name="connsiteX21" fmla="*/ 3936 w 43256"/>
                <a:gd name="connsiteY21" fmla="*/ 14229 h 43219"/>
                <a:gd name="connsiteX0" fmla="*/ 38360 w 43256"/>
                <a:gd name="connsiteY0" fmla="*/ 5285 h 43219"/>
                <a:gd name="connsiteX1" fmla="*/ 38436 w 43256"/>
                <a:gd name="connsiteY1" fmla="*/ 6549 h 43219"/>
                <a:gd name="connsiteX2" fmla="*/ 4163 w 43256"/>
                <a:gd name="connsiteY2" fmla="*/ 15648 h 43219"/>
                <a:gd name="connsiteX3" fmla="*/ 3936 w 43256"/>
                <a:gd name="connsiteY3" fmla="*/ 14229 h 43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56" h="43219">
                  <a:moveTo>
                    <a:pt x="3936" y="14229"/>
                  </a:moveTo>
                  <a:cubicBezTo>
                    <a:pt x="3665" y="11516"/>
                    <a:pt x="4297" y="8780"/>
                    <a:pt x="5659" y="6766"/>
                  </a:cubicBezTo>
                  <a:cubicBezTo>
                    <a:pt x="7811" y="3585"/>
                    <a:pt x="11300" y="2876"/>
                    <a:pt x="14041" y="5061"/>
                  </a:cubicBezTo>
                  <a:cubicBezTo>
                    <a:pt x="15714" y="768"/>
                    <a:pt x="19950" y="-119"/>
                    <a:pt x="22492" y="3291"/>
                  </a:cubicBezTo>
                  <a:cubicBezTo>
                    <a:pt x="23133" y="1542"/>
                    <a:pt x="24364" y="333"/>
                    <a:pt x="25785" y="59"/>
                  </a:cubicBezTo>
                  <a:cubicBezTo>
                    <a:pt x="27349" y="-243"/>
                    <a:pt x="28911" y="629"/>
                    <a:pt x="29869" y="2340"/>
                  </a:cubicBezTo>
                  <a:cubicBezTo>
                    <a:pt x="31251" y="126"/>
                    <a:pt x="33537" y="-601"/>
                    <a:pt x="35499" y="549"/>
                  </a:cubicBezTo>
                  <a:cubicBezTo>
                    <a:pt x="36994" y="1425"/>
                    <a:pt x="38066" y="3259"/>
                    <a:pt x="38354" y="5435"/>
                  </a:cubicBezTo>
                  <a:cubicBezTo>
                    <a:pt x="40082" y="6077"/>
                    <a:pt x="41458" y="7857"/>
                    <a:pt x="42018" y="10177"/>
                  </a:cubicBezTo>
                  <a:cubicBezTo>
                    <a:pt x="42425" y="11861"/>
                    <a:pt x="42367" y="13690"/>
                    <a:pt x="41854" y="15319"/>
                  </a:cubicBezTo>
                  <a:cubicBezTo>
                    <a:pt x="43115" y="17553"/>
                    <a:pt x="43556" y="20449"/>
                    <a:pt x="43052" y="23181"/>
                  </a:cubicBezTo>
                  <a:cubicBezTo>
                    <a:pt x="42382" y="26813"/>
                    <a:pt x="40164" y="29533"/>
                    <a:pt x="37440" y="30063"/>
                  </a:cubicBezTo>
                  <a:cubicBezTo>
                    <a:pt x="37427" y="32330"/>
                    <a:pt x="36694" y="34480"/>
                    <a:pt x="35431" y="35960"/>
                  </a:cubicBezTo>
                  <a:cubicBezTo>
                    <a:pt x="33512" y="38209"/>
                    <a:pt x="30740" y="38498"/>
                    <a:pt x="28591" y="36674"/>
                  </a:cubicBezTo>
                  <a:cubicBezTo>
                    <a:pt x="27896" y="39807"/>
                    <a:pt x="26035" y="42202"/>
                    <a:pt x="23703" y="42965"/>
                  </a:cubicBezTo>
                  <a:cubicBezTo>
                    <a:pt x="20955" y="43864"/>
                    <a:pt x="18087" y="42332"/>
                    <a:pt x="16516" y="39125"/>
                  </a:cubicBezTo>
                  <a:cubicBezTo>
                    <a:pt x="12808" y="42169"/>
                    <a:pt x="7992" y="40458"/>
                    <a:pt x="5840" y="35331"/>
                  </a:cubicBezTo>
                  <a:cubicBezTo>
                    <a:pt x="3726" y="35668"/>
                    <a:pt x="1741" y="33883"/>
                    <a:pt x="1146" y="31109"/>
                  </a:cubicBezTo>
                  <a:cubicBezTo>
                    <a:pt x="715" y="29102"/>
                    <a:pt x="1096" y="26936"/>
                    <a:pt x="2149" y="25410"/>
                  </a:cubicBezTo>
                  <a:cubicBezTo>
                    <a:pt x="655" y="24213"/>
                    <a:pt x="-177" y="21916"/>
                    <a:pt x="31" y="19563"/>
                  </a:cubicBezTo>
                  <a:cubicBezTo>
                    <a:pt x="275" y="16808"/>
                    <a:pt x="1881" y="14650"/>
                    <a:pt x="3899" y="14366"/>
                  </a:cubicBezTo>
                  <a:cubicBezTo>
                    <a:pt x="3911" y="14320"/>
                    <a:pt x="3924" y="14275"/>
                    <a:pt x="3936" y="14229"/>
                  </a:cubicBezTo>
                  <a:close/>
                </a:path>
                <a:path w="43256" h="43219" fill="none" extrusionOk="0">
                  <a:moveTo>
                    <a:pt x="38360" y="5285"/>
                  </a:moveTo>
                  <a:cubicBezTo>
                    <a:pt x="38415" y="5702"/>
                    <a:pt x="38441" y="6125"/>
                    <a:pt x="38436" y="6549"/>
                  </a:cubicBezTo>
                  <a:moveTo>
                    <a:pt x="4163" y="15648"/>
                  </a:moveTo>
                  <a:cubicBezTo>
                    <a:pt x="4060" y="15184"/>
                    <a:pt x="3984" y="14710"/>
                    <a:pt x="3936" y="14229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0" rtlCol="0" anchor="ctr"/>
            <a:lstStyle/>
            <a:p>
              <a:pPr algn="ctr"/>
              <a:endParaRPr lang="en-GB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D8A0917-02AE-4FDA-B6CB-F71D1D202B0A}"/>
                </a:ext>
              </a:extLst>
            </p:cNvPr>
            <p:cNvSpPr txBox="1"/>
            <p:nvPr/>
          </p:nvSpPr>
          <p:spPr>
            <a:xfrm>
              <a:off x="2720710" y="1497405"/>
              <a:ext cx="324409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no, I’ve left my homework in the car and Dad has just driven off. He should have reminded me before I got out of the car. Now I’m going to get into trouble. It’s so unfair.</a:t>
              </a:r>
            </a:p>
          </p:txBody>
        </p:sp>
      </p:grpSp>
      <p:sp>
        <p:nvSpPr>
          <p:cNvPr id="28" name="Oval 27" hidden="1">
            <a:extLst>
              <a:ext uri="{FF2B5EF4-FFF2-40B4-BE49-F238E27FC236}">
                <a16:creationId xmlns:a16="http://schemas.microsoft.com/office/drawing/2014/main" id="{17D4538F-1696-4E1F-BAA9-90A4C0599715}"/>
              </a:ext>
            </a:extLst>
          </p:cNvPr>
          <p:cNvSpPr/>
          <p:nvPr/>
        </p:nvSpPr>
        <p:spPr>
          <a:xfrm>
            <a:off x="3768837" y="2588843"/>
            <a:ext cx="277738" cy="2777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 hidden="1">
            <a:extLst>
              <a:ext uri="{FF2B5EF4-FFF2-40B4-BE49-F238E27FC236}">
                <a16:creationId xmlns:a16="http://schemas.microsoft.com/office/drawing/2014/main" id="{77993291-EB9F-4A5A-93D5-BC399572C6D4}"/>
              </a:ext>
            </a:extLst>
          </p:cNvPr>
          <p:cNvSpPr/>
          <p:nvPr/>
        </p:nvSpPr>
        <p:spPr>
          <a:xfrm>
            <a:off x="3291018" y="2779735"/>
            <a:ext cx="173693" cy="1736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57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A5FF20CB-BDD4-4AA7-9134-A5CD2B79FD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Unhelpful Thoughts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330153-F466-4A4B-B250-D3EAC25EDA06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585913"/>
            <a:ext cx="7632700" cy="452437"/>
            <a:chOff x="714375" y="1585913"/>
            <a:chExt cx="7705725" cy="45243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9DB83E5-D19B-4FCF-9ECA-7C6A0766A720}"/>
                </a:ext>
              </a:extLst>
            </p:cNvPr>
            <p:cNvSpPr/>
            <p:nvPr/>
          </p:nvSpPr>
          <p:spPr>
            <a:xfrm>
              <a:off x="714375" y="1585913"/>
              <a:ext cx="7705725" cy="45243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571" name="TextBox 2">
              <a:extLst>
                <a:ext uri="{FF2B5EF4-FFF2-40B4-BE49-F238E27FC236}">
                  <a16:creationId xmlns:a16="http://schemas.microsoft.com/office/drawing/2014/main" id="{2CBFEC89-8CCD-43A6-8E4E-B369E9792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1620838"/>
              <a:ext cx="760095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Can you see how some thoughts are unhelpful, while others are helpful?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EE48CC2-E7E3-4138-BAC7-277D7667CD0E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261878"/>
            <a:ext cx="7632700" cy="704850"/>
            <a:chOff x="714375" y="2241550"/>
            <a:chExt cx="7705725" cy="70485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F0EBE14-1595-4026-88C1-ECDF56BE720A}"/>
                </a:ext>
              </a:extLst>
            </p:cNvPr>
            <p:cNvSpPr/>
            <p:nvPr/>
          </p:nvSpPr>
          <p:spPr>
            <a:xfrm>
              <a:off x="714375" y="2241550"/>
              <a:ext cx="7705725" cy="7048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569" name="TextBox 3">
              <a:extLst>
                <a:ext uri="{FF2B5EF4-FFF2-40B4-BE49-F238E27FC236}">
                  <a16:creationId xmlns:a16="http://schemas.microsoft.com/office/drawing/2014/main" id="{A1DE8F3E-44B6-43CB-9F1C-CD3D197FF5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2270125"/>
              <a:ext cx="7416800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Imagine you arrive at school and a group of children are looking in your direction and talking to each other.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E06008A-F6EA-4175-A2BF-2AA43A3ED050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190256"/>
            <a:ext cx="7632700" cy="704850"/>
            <a:chOff x="714375" y="3168650"/>
            <a:chExt cx="7705725" cy="70485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1C28328-97C1-4746-8717-1AA8AC843B38}"/>
                </a:ext>
              </a:extLst>
            </p:cNvPr>
            <p:cNvSpPr/>
            <p:nvPr/>
          </p:nvSpPr>
          <p:spPr>
            <a:xfrm>
              <a:off x="714375" y="3168650"/>
              <a:ext cx="7705725" cy="7048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567" name="TextBox 4">
              <a:extLst>
                <a:ext uri="{FF2B5EF4-FFF2-40B4-BE49-F238E27FC236}">
                  <a16:creationId xmlns:a16="http://schemas.microsoft.com/office/drawing/2014/main" id="{EB9EAF9B-492D-4C88-B36A-17DE6B826B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3198813"/>
              <a:ext cx="7416800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would an unhelpful thought be? (A negative thought that would make you feel worried.)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CBDD62C-6153-4D54-A4FA-A39311DE9597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4118634"/>
            <a:ext cx="7632700" cy="1042987"/>
            <a:chOff x="714375" y="4084638"/>
            <a:chExt cx="7705725" cy="104298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31C8E03-E9FB-423E-AFC5-6A92E251192B}"/>
                </a:ext>
              </a:extLst>
            </p:cNvPr>
            <p:cNvSpPr/>
            <p:nvPr/>
          </p:nvSpPr>
          <p:spPr>
            <a:xfrm>
              <a:off x="714375" y="4084638"/>
              <a:ext cx="7705725" cy="104298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565" name="TextBox 5">
              <a:extLst>
                <a:ext uri="{FF2B5EF4-FFF2-40B4-BE49-F238E27FC236}">
                  <a16:creationId xmlns:a16="http://schemas.microsoft.com/office/drawing/2014/main" id="{7EC73C66-C4F6-4163-B5E7-2B67509D79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4125913"/>
              <a:ext cx="3816350" cy="922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What would a helpful thought be? (A positive thought that won’t lead to uncomfortable feelings.)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9020963-113B-4D8D-8C28-3F992EE16EDF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5385147"/>
            <a:ext cx="7632700" cy="492125"/>
            <a:chOff x="714375" y="5280025"/>
            <a:chExt cx="7705725" cy="49212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A60C775-B191-46AD-AF92-14DEB7D1AAC0}"/>
                </a:ext>
              </a:extLst>
            </p:cNvPr>
            <p:cNvSpPr/>
            <p:nvPr/>
          </p:nvSpPr>
          <p:spPr>
            <a:xfrm>
              <a:off x="714375" y="5280025"/>
              <a:ext cx="7705725" cy="4921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563" name="TextBox 6">
              <a:extLst>
                <a:ext uri="{FF2B5EF4-FFF2-40B4-BE49-F238E27FC236}">
                  <a16:creationId xmlns:a16="http://schemas.microsoft.com/office/drawing/2014/main" id="{24B7C0D2-7DAA-47DA-83AE-CBC69D0627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5329238"/>
              <a:ext cx="3800369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Discuss your ideas with a partner.</a:t>
              </a:r>
            </a:p>
          </p:txBody>
        </p:sp>
      </p:grpSp>
      <p:pic>
        <p:nvPicPr>
          <p:cNvPr id="23560" name="Talking Partners">
            <a:extLst>
              <a:ext uri="{FF2B5EF4-FFF2-40B4-BE49-F238E27FC236}">
                <a16:creationId xmlns:a16="http://schemas.microsoft.com/office/drawing/2014/main" id="{32BE94EB-D62A-487D-B0EA-5091803EB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4">
            <a:extLst>
              <a:ext uri="{FF2B5EF4-FFF2-40B4-BE49-F238E27FC236}">
                <a16:creationId xmlns:a16="http://schemas.microsoft.com/office/drawing/2014/main" id="{7FB644F0-D431-497A-B9AE-9955326ED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176204"/>
            <a:ext cx="4456237" cy="3149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56A4618E-0A1A-485C-B377-63B1DD1D2D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Unhelpful Thoughts</a:t>
            </a:r>
          </a:p>
        </p:txBody>
      </p:sp>
      <p:sp>
        <p:nvSpPr>
          <p:cNvPr id="24579" name="TextBox 2">
            <a:extLst>
              <a:ext uri="{FF2B5EF4-FFF2-40B4-BE49-F238E27FC236}">
                <a16:creationId xmlns:a16="http://schemas.microsoft.com/office/drawing/2014/main" id="{55B4E7D4-F4B4-4576-971F-3A5895138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602709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Some thoughts lead to good feelings, while others make us feel negative emotions, such as </a:t>
            </a:r>
            <a:r>
              <a:rPr lang="en-GB" altLang="en-US" dirty="0">
                <a:solidFill>
                  <a:srgbClr val="007AC2"/>
                </a:solidFill>
              </a:rPr>
              <a:t>sadness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>
                <a:solidFill>
                  <a:srgbClr val="7868AC"/>
                </a:solidFill>
              </a:rPr>
              <a:t>anxiety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>
                <a:solidFill>
                  <a:srgbClr val="EA516C"/>
                </a:solidFill>
              </a:rPr>
              <a:t>anger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>
                <a:solidFill>
                  <a:srgbClr val="F1884C"/>
                </a:solidFill>
              </a:rPr>
              <a:t>worry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>
                <a:solidFill>
                  <a:srgbClr val="25B7BC"/>
                </a:solidFill>
              </a:rPr>
              <a:t>jealousy</a:t>
            </a:r>
            <a:r>
              <a:rPr lang="en-GB" altLang="en-US" dirty="0">
                <a:solidFill>
                  <a:schemeClr val="tx1"/>
                </a:solidFill>
              </a:rPr>
              <a:t> or </a:t>
            </a:r>
            <a:r>
              <a:rPr lang="en-GB" altLang="en-US" dirty="0">
                <a:solidFill>
                  <a:srgbClr val="11743A"/>
                </a:solidFill>
              </a:rPr>
              <a:t>panic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4580" name="TextBox 3">
            <a:extLst>
              <a:ext uri="{FF2B5EF4-FFF2-40B4-BE49-F238E27FC236}">
                <a16:creationId xmlns:a16="http://schemas.microsoft.com/office/drawing/2014/main" id="{4B3B6B6D-644B-40D7-AE20-83DD19CC6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444750"/>
            <a:ext cx="53999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negative emotions can be uncomfortable and unhealthy – it isn’t good for our mental health to experience these sorts of emotions too often.</a:t>
            </a:r>
          </a:p>
        </p:txBody>
      </p:sp>
      <p:sp>
        <p:nvSpPr>
          <p:cNvPr id="24581" name="TextBox 4">
            <a:extLst>
              <a:ext uri="{FF2B5EF4-FFF2-40B4-BE49-F238E27FC236}">
                <a16:creationId xmlns:a16="http://schemas.microsoft.com/office/drawing/2014/main" id="{7F7CB8DE-DB70-42ED-8B7D-2F8262BDE2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609975"/>
            <a:ext cx="4375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good news is that we can actually train our brains to think more positively.</a:t>
            </a:r>
          </a:p>
        </p:txBody>
      </p:sp>
      <p:sp>
        <p:nvSpPr>
          <p:cNvPr id="24582" name="TextBox 5">
            <a:extLst>
              <a:ext uri="{FF2B5EF4-FFF2-40B4-BE49-F238E27FC236}">
                <a16:creationId xmlns:a16="http://schemas.microsoft.com/office/drawing/2014/main" id="{E9BADD9F-949C-46F5-9C4C-3B174101A2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498975"/>
            <a:ext cx="46640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talk back to negative </a:t>
            </a:r>
            <a:r>
              <a:rPr lang="en-GB" altLang="en-US" dirty="0"/>
              <a:t>thoughts with</a:t>
            </a:r>
            <a:r>
              <a:rPr lang="en-GB" altLang="en-US" dirty="0">
                <a:solidFill>
                  <a:schemeClr val="tx1"/>
                </a:solidFill>
              </a:rPr>
              <a:t> positive ones. Fewer unhelpful thoughts means fewer </a:t>
            </a:r>
            <a:r>
              <a:rPr lang="en-GB" dirty="0"/>
              <a:t>uncomfortable</a:t>
            </a:r>
            <a:r>
              <a:rPr lang="en-GB" altLang="en-US" dirty="0">
                <a:solidFill>
                  <a:schemeClr val="tx1"/>
                </a:solidFill>
              </a:rPr>
              <a:t> emotions.</a:t>
            </a:r>
          </a:p>
        </p:txBody>
      </p:sp>
      <p:pic>
        <p:nvPicPr>
          <p:cNvPr id="24583" name="Talking Partners">
            <a:extLst>
              <a:ext uri="{FF2B5EF4-FFF2-40B4-BE49-F238E27FC236}">
                <a16:creationId xmlns:a16="http://schemas.microsoft.com/office/drawing/2014/main" id="{13C47C35-2078-4CEF-8772-C08E42BDF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7">
            <a:extLst>
              <a:ext uri="{FF2B5EF4-FFF2-40B4-BE49-F238E27FC236}">
                <a16:creationId xmlns:a16="http://schemas.microsoft.com/office/drawing/2014/main" id="{368D5227-A421-45D6-A710-1A28EF659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02746" y="2567387"/>
            <a:ext cx="3079750" cy="3749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transport, wheel&#10;&#10;Description automatically generated">
            <a:extLst>
              <a:ext uri="{FF2B5EF4-FFF2-40B4-BE49-F238E27FC236}">
                <a16:creationId xmlns:a16="http://schemas.microsoft.com/office/drawing/2014/main" id="{C51FB473-2E32-4324-8B8A-E06C3D69D2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963289"/>
            <a:ext cx="1168357" cy="1176643"/>
          </a:xfrm>
          <a:prstGeom prst="rect">
            <a:avLst/>
          </a:prstGeom>
        </p:spPr>
      </p:pic>
      <p:pic>
        <p:nvPicPr>
          <p:cNvPr id="5" name="Picture 4" descr="A picture containing transport, wheel, computer, light&#10;&#10;Description automatically generated">
            <a:extLst>
              <a:ext uri="{FF2B5EF4-FFF2-40B4-BE49-F238E27FC236}">
                <a16:creationId xmlns:a16="http://schemas.microsoft.com/office/drawing/2014/main" id="{B9F18183-5D10-428D-83BD-D768130D625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3906">
            <a:off x="6000799" y="3239568"/>
            <a:ext cx="1037434" cy="1047377"/>
          </a:xfrm>
          <a:prstGeom prst="rect">
            <a:avLst/>
          </a:prstGeom>
        </p:spPr>
      </p:pic>
      <p:pic>
        <p:nvPicPr>
          <p:cNvPr id="7" name="Picture 6" descr="A picture containing transport, wheel&#10;&#10;Description automatically generated">
            <a:extLst>
              <a:ext uri="{FF2B5EF4-FFF2-40B4-BE49-F238E27FC236}">
                <a16:creationId xmlns:a16="http://schemas.microsoft.com/office/drawing/2014/main" id="{417EC494-C803-45E8-88FC-29973176A24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192" y="4143941"/>
            <a:ext cx="845194" cy="8385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  <p:bldP spid="24580" grpId="0"/>
      <p:bldP spid="24581" grpId="0"/>
      <p:bldP spid="245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EE16D3-1C26-4F23-B9C5-1ED85CD0B3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448631"/>
            <a:ext cx="9000999" cy="636474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7BC5474-8B33-4C12-9E29-4FEA29CD8FD3}"/>
              </a:ext>
            </a:extLst>
          </p:cNvPr>
          <p:cNvSpPr/>
          <p:nvPr/>
        </p:nvSpPr>
        <p:spPr>
          <a:xfrm>
            <a:off x="432048" y="196068"/>
            <a:ext cx="8359527" cy="127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73DEAB-E88B-47EF-BA96-ECEA08D88EBE}"/>
              </a:ext>
            </a:extLst>
          </p:cNvPr>
          <p:cNvSpPr/>
          <p:nvPr/>
        </p:nvSpPr>
        <p:spPr>
          <a:xfrm>
            <a:off x="2331691" y="5371766"/>
            <a:ext cx="6056659" cy="793538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pPr algn="ctr"/>
            <a:r>
              <a:rPr lang="en-GB" dirty="0"/>
              <a:t>Think of a positive, more helpful thought the child could replace this thought with.</a:t>
            </a:r>
          </a:p>
        </p:txBody>
      </p:sp>
      <p:pic>
        <p:nvPicPr>
          <p:cNvPr id="10" name="Picture 9" descr="A picture containing person, shirt&#10;&#10;Description automatically generated">
            <a:extLst>
              <a:ext uri="{FF2B5EF4-FFF2-40B4-BE49-F238E27FC236}">
                <a16:creationId xmlns:a16="http://schemas.microsoft.com/office/drawing/2014/main" id="{2025C16A-D244-4128-A653-67B9AFC992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24"/>
          <a:stretch/>
        </p:blipFill>
        <p:spPr>
          <a:xfrm>
            <a:off x="899592" y="2870927"/>
            <a:ext cx="1934097" cy="3973243"/>
          </a:xfrm>
          <a:prstGeom prst="rect">
            <a:avLst/>
          </a:prstGeom>
        </p:spPr>
      </p:pic>
      <p:pic>
        <p:nvPicPr>
          <p:cNvPr id="25609" name="Picture 8">
            <a:extLst>
              <a:ext uri="{FF2B5EF4-FFF2-40B4-BE49-F238E27FC236}">
                <a16:creationId xmlns:a16="http://schemas.microsoft.com/office/drawing/2014/main" id="{7401015B-66FC-475E-B039-DF76484C4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561" y="3625652"/>
            <a:ext cx="752053" cy="27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0DDD3F7C-2CBE-43CE-A112-4F0ECD992F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602" name="Title 1">
            <a:extLst>
              <a:ext uri="{FF2B5EF4-FFF2-40B4-BE49-F238E27FC236}">
                <a16:creationId xmlns:a16="http://schemas.microsoft.com/office/drawing/2014/main" id="{345E2D9C-B7A1-4108-9506-604E2F9BC9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Unhelpful Thoughts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94E6624-2F6B-45E8-8CDE-22DDF2003955}"/>
              </a:ext>
            </a:extLst>
          </p:cNvPr>
          <p:cNvGrpSpPr/>
          <p:nvPr/>
        </p:nvGrpSpPr>
        <p:grpSpPr>
          <a:xfrm>
            <a:off x="235398" y="1503994"/>
            <a:ext cx="4192586" cy="1277390"/>
            <a:chOff x="6089775" y="224658"/>
            <a:chExt cx="4192586" cy="127739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C9763DE-A16E-4933-93E9-A3FC64564B9D}"/>
                </a:ext>
              </a:extLst>
            </p:cNvPr>
            <p:cNvSpPr/>
            <p:nvPr/>
          </p:nvSpPr>
          <p:spPr bwMode="auto">
            <a:xfrm>
              <a:off x="6089775" y="348840"/>
              <a:ext cx="4192586" cy="1153208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2000" rIns="288000" anchor="ctr"/>
            <a:lstStyle/>
            <a:p>
              <a:pPr algn="ctr">
                <a:defRPr/>
              </a:pPr>
              <a:r>
                <a:rPr lang="en-GB" altLang="en-US" dirty="0">
                  <a:solidFill>
                    <a:schemeClr val="bg1"/>
                  </a:solidFill>
                </a:rPr>
                <a:t>Here is the child who has seen a group of children looking in their direction and talking to each other.</a:t>
              </a:r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id="{7B7D6EAC-6E1C-49EE-9026-88BF125455FB}"/>
                </a:ext>
              </a:extLst>
            </p:cNvPr>
            <p:cNvSpPr/>
            <p:nvPr/>
          </p:nvSpPr>
          <p:spPr>
            <a:xfrm flipH="1">
              <a:off x="6089775" y="224658"/>
              <a:ext cx="204663" cy="123924"/>
            </a:xfrm>
            <a:prstGeom prst="rtTriangle">
              <a:avLst/>
            </a:prstGeom>
            <a:solidFill>
              <a:srgbClr val="E94E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FD3CD3B9-7AD4-4E09-8819-CD3FD38D1A0A}"/>
              </a:ext>
            </a:extLst>
          </p:cNvPr>
          <p:cNvGrpSpPr>
            <a:grpSpLocks/>
          </p:cNvGrpSpPr>
          <p:nvPr/>
        </p:nvGrpSpPr>
        <p:grpSpPr bwMode="auto">
          <a:xfrm>
            <a:off x="3563888" y="2155801"/>
            <a:ext cx="4897438" cy="3073399"/>
            <a:chOff x="3635375" y="1733550"/>
            <a:chExt cx="4897438" cy="3073399"/>
          </a:xfrm>
        </p:grpSpPr>
        <p:grpSp>
          <p:nvGrpSpPr>
            <p:cNvPr id="25610" name="Group 4">
              <a:extLst>
                <a:ext uri="{FF2B5EF4-FFF2-40B4-BE49-F238E27FC236}">
                  <a16:creationId xmlns:a16="http://schemas.microsoft.com/office/drawing/2014/main" id="{CFAA6F21-5FCA-4BEA-BB23-50E17F47C8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35375" y="1733550"/>
              <a:ext cx="4897438" cy="3073399"/>
              <a:chOff x="3904775" y="2115328"/>
              <a:chExt cx="4465313" cy="2741158"/>
            </a:xfrm>
          </p:grpSpPr>
          <p:sp>
            <p:nvSpPr>
              <p:cNvPr id="6" name="Thought Bubble: Cloud 5">
                <a:extLst>
                  <a:ext uri="{FF2B5EF4-FFF2-40B4-BE49-F238E27FC236}">
                    <a16:creationId xmlns:a16="http://schemas.microsoft.com/office/drawing/2014/main" id="{7346FB12-35A2-47F6-B02E-5B16C5D20D62}"/>
                  </a:ext>
                </a:extLst>
              </p:cNvPr>
              <p:cNvSpPr/>
              <p:nvPr/>
            </p:nvSpPr>
            <p:spPr>
              <a:xfrm>
                <a:off x="3904775" y="2115328"/>
                <a:ext cx="4465313" cy="2741158"/>
              </a:xfrm>
              <a:prstGeom prst="cloudCallout">
                <a:avLst>
                  <a:gd name="adj1" fmla="val -72694"/>
                  <a:gd name="adj2" fmla="val 5606"/>
                </a:avLst>
              </a:prstGeom>
              <a:solidFill>
                <a:schemeClr val="bg1"/>
              </a:solidFill>
              <a:ln w="28575">
                <a:solidFill>
                  <a:srgbClr val="F0811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:a16="http://schemas.microsoft.com/office/drawing/2014/main" id="{3CB08B05-AD08-4DC9-8387-0B46F8D57D2D}"/>
                  </a:ext>
                </a:extLst>
              </p:cNvPr>
              <p:cNvSpPr/>
              <p:nvPr/>
            </p:nvSpPr>
            <p:spPr>
              <a:xfrm>
                <a:off x="4124784" y="2266184"/>
                <a:ext cx="4104903" cy="2331855"/>
              </a:xfrm>
              <a:custGeom>
                <a:avLst/>
                <a:gdLst>
                  <a:gd name="connsiteX0" fmla="*/ 955040 w 4105178"/>
                  <a:gd name="connsiteY0" fmla="*/ 314960 h 2590800"/>
                  <a:gd name="connsiteX1" fmla="*/ 1016000 w 4105178"/>
                  <a:gd name="connsiteY1" fmla="*/ 304800 h 2590800"/>
                  <a:gd name="connsiteX2" fmla="*/ 1046480 w 4105178"/>
                  <a:gd name="connsiteY2" fmla="*/ 294640 h 2590800"/>
                  <a:gd name="connsiteX3" fmla="*/ 1117600 w 4105178"/>
                  <a:gd name="connsiteY3" fmla="*/ 284480 h 2590800"/>
                  <a:gd name="connsiteX4" fmla="*/ 1178560 w 4105178"/>
                  <a:gd name="connsiteY4" fmla="*/ 254000 h 2590800"/>
                  <a:gd name="connsiteX5" fmla="*/ 1209040 w 4105178"/>
                  <a:gd name="connsiteY5" fmla="*/ 243840 h 2590800"/>
                  <a:gd name="connsiteX6" fmla="*/ 1270000 w 4105178"/>
                  <a:gd name="connsiteY6" fmla="*/ 203200 h 2590800"/>
                  <a:gd name="connsiteX7" fmla="*/ 1300480 w 4105178"/>
                  <a:gd name="connsiteY7" fmla="*/ 193040 h 2590800"/>
                  <a:gd name="connsiteX8" fmla="*/ 1330960 w 4105178"/>
                  <a:gd name="connsiteY8" fmla="*/ 172720 h 2590800"/>
                  <a:gd name="connsiteX9" fmla="*/ 1432560 w 4105178"/>
                  <a:gd name="connsiteY9" fmla="*/ 152400 h 2590800"/>
                  <a:gd name="connsiteX10" fmla="*/ 1473200 w 4105178"/>
                  <a:gd name="connsiteY10" fmla="*/ 142240 h 2590800"/>
                  <a:gd name="connsiteX11" fmla="*/ 1503680 w 4105178"/>
                  <a:gd name="connsiteY11" fmla="*/ 132080 h 2590800"/>
                  <a:gd name="connsiteX12" fmla="*/ 1554480 w 4105178"/>
                  <a:gd name="connsiteY12" fmla="*/ 121920 h 2590800"/>
                  <a:gd name="connsiteX13" fmla="*/ 1706880 w 4105178"/>
                  <a:gd name="connsiteY13" fmla="*/ 101600 h 2590800"/>
                  <a:gd name="connsiteX14" fmla="*/ 2133600 w 4105178"/>
                  <a:gd name="connsiteY14" fmla="*/ 111760 h 2590800"/>
                  <a:gd name="connsiteX15" fmla="*/ 2164080 w 4105178"/>
                  <a:gd name="connsiteY15" fmla="*/ 101600 h 2590800"/>
                  <a:gd name="connsiteX16" fmla="*/ 2255520 w 4105178"/>
                  <a:gd name="connsiteY16" fmla="*/ 81280 h 2590800"/>
                  <a:gd name="connsiteX17" fmla="*/ 2286000 w 4105178"/>
                  <a:gd name="connsiteY17" fmla="*/ 71120 h 2590800"/>
                  <a:gd name="connsiteX18" fmla="*/ 2387600 w 4105178"/>
                  <a:gd name="connsiteY18" fmla="*/ 40640 h 2590800"/>
                  <a:gd name="connsiteX19" fmla="*/ 2418080 w 4105178"/>
                  <a:gd name="connsiteY19" fmla="*/ 30480 h 2590800"/>
                  <a:gd name="connsiteX20" fmla="*/ 2448560 w 4105178"/>
                  <a:gd name="connsiteY20" fmla="*/ 20320 h 2590800"/>
                  <a:gd name="connsiteX21" fmla="*/ 2499360 w 4105178"/>
                  <a:gd name="connsiteY21" fmla="*/ 10160 h 2590800"/>
                  <a:gd name="connsiteX22" fmla="*/ 2621280 w 4105178"/>
                  <a:gd name="connsiteY22" fmla="*/ 0 h 2590800"/>
                  <a:gd name="connsiteX23" fmla="*/ 2702560 w 4105178"/>
                  <a:gd name="connsiteY23" fmla="*/ 10160 h 2590800"/>
                  <a:gd name="connsiteX24" fmla="*/ 2834640 w 4105178"/>
                  <a:gd name="connsiteY24" fmla="*/ 30480 h 2590800"/>
                  <a:gd name="connsiteX25" fmla="*/ 3027680 w 4105178"/>
                  <a:gd name="connsiteY25" fmla="*/ 40640 h 2590800"/>
                  <a:gd name="connsiteX26" fmla="*/ 3088640 w 4105178"/>
                  <a:gd name="connsiteY26" fmla="*/ 50800 h 2590800"/>
                  <a:gd name="connsiteX27" fmla="*/ 3220720 w 4105178"/>
                  <a:gd name="connsiteY27" fmla="*/ 71120 h 2590800"/>
                  <a:gd name="connsiteX28" fmla="*/ 3281680 w 4105178"/>
                  <a:gd name="connsiteY28" fmla="*/ 91440 h 2590800"/>
                  <a:gd name="connsiteX29" fmla="*/ 3342640 w 4105178"/>
                  <a:gd name="connsiteY29" fmla="*/ 132080 h 2590800"/>
                  <a:gd name="connsiteX30" fmla="*/ 3454400 w 4105178"/>
                  <a:gd name="connsiteY30" fmla="*/ 152400 h 2590800"/>
                  <a:gd name="connsiteX31" fmla="*/ 3484880 w 4105178"/>
                  <a:gd name="connsiteY31" fmla="*/ 172720 h 2590800"/>
                  <a:gd name="connsiteX32" fmla="*/ 3586480 w 4105178"/>
                  <a:gd name="connsiteY32" fmla="*/ 203200 h 2590800"/>
                  <a:gd name="connsiteX33" fmla="*/ 3647440 w 4105178"/>
                  <a:gd name="connsiteY33" fmla="*/ 223520 h 2590800"/>
                  <a:gd name="connsiteX34" fmla="*/ 3677920 w 4105178"/>
                  <a:gd name="connsiteY34" fmla="*/ 243840 h 2590800"/>
                  <a:gd name="connsiteX35" fmla="*/ 3738880 w 4105178"/>
                  <a:gd name="connsiteY35" fmla="*/ 264160 h 2590800"/>
                  <a:gd name="connsiteX36" fmla="*/ 3769360 w 4105178"/>
                  <a:gd name="connsiteY36" fmla="*/ 274320 h 2590800"/>
                  <a:gd name="connsiteX37" fmla="*/ 3799840 w 4105178"/>
                  <a:gd name="connsiteY37" fmla="*/ 294640 h 2590800"/>
                  <a:gd name="connsiteX38" fmla="*/ 3820160 w 4105178"/>
                  <a:gd name="connsiteY38" fmla="*/ 325120 h 2590800"/>
                  <a:gd name="connsiteX39" fmla="*/ 3840480 w 4105178"/>
                  <a:gd name="connsiteY39" fmla="*/ 386080 h 2590800"/>
                  <a:gd name="connsiteX40" fmla="*/ 3860800 w 4105178"/>
                  <a:gd name="connsiteY40" fmla="*/ 416560 h 2590800"/>
                  <a:gd name="connsiteX41" fmla="*/ 3881120 w 4105178"/>
                  <a:gd name="connsiteY41" fmla="*/ 477520 h 2590800"/>
                  <a:gd name="connsiteX42" fmla="*/ 3901440 w 4105178"/>
                  <a:gd name="connsiteY42" fmla="*/ 508000 h 2590800"/>
                  <a:gd name="connsiteX43" fmla="*/ 3921760 w 4105178"/>
                  <a:gd name="connsiteY43" fmla="*/ 568960 h 2590800"/>
                  <a:gd name="connsiteX44" fmla="*/ 3952240 w 4105178"/>
                  <a:gd name="connsiteY44" fmla="*/ 629920 h 2590800"/>
                  <a:gd name="connsiteX45" fmla="*/ 3972560 w 4105178"/>
                  <a:gd name="connsiteY45" fmla="*/ 660400 h 2590800"/>
                  <a:gd name="connsiteX46" fmla="*/ 3982720 w 4105178"/>
                  <a:gd name="connsiteY46" fmla="*/ 690880 h 2590800"/>
                  <a:gd name="connsiteX47" fmla="*/ 4053840 w 4105178"/>
                  <a:gd name="connsiteY47" fmla="*/ 792480 h 2590800"/>
                  <a:gd name="connsiteX48" fmla="*/ 4084320 w 4105178"/>
                  <a:gd name="connsiteY48" fmla="*/ 812800 h 2590800"/>
                  <a:gd name="connsiteX49" fmla="*/ 4104640 w 4105178"/>
                  <a:gd name="connsiteY49" fmla="*/ 1137920 h 2590800"/>
                  <a:gd name="connsiteX50" fmla="*/ 4094480 w 4105178"/>
                  <a:gd name="connsiteY50" fmla="*/ 1300480 h 2590800"/>
                  <a:gd name="connsiteX51" fmla="*/ 4074160 w 4105178"/>
                  <a:gd name="connsiteY51" fmla="*/ 1371600 h 2590800"/>
                  <a:gd name="connsiteX52" fmla="*/ 4053840 w 4105178"/>
                  <a:gd name="connsiteY52" fmla="*/ 1402080 h 2590800"/>
                  <a:gd name="connsiteX53" fmla="*/ 4033520 w 4105178"/>
                  <a:gd name="connsiteY53" fmla="*/ 1473200 h 2590800"/>
                  <a:gd name="connsiteX54" fmla="*/ 4013200 w 4105178"/>
                  <a:gd name="connsiteY54" fmla="*/ 1534160 h 2590800"/>
                  <a:gd name="connsiteX55" fmla="*/ 3972560 w 4105178"/>
                  <a:gd name="connsiteY55" fmla="*/ 1625600 h 2590800"/>
                  <a:gd name="connsiteX56" fmla="*/ 3942080 w 4105178"/>
                  <a:gd name="connsiteY56" fmla="*/ 1686560 h 2590800"/>
                  <a:gd name="connsiteX57" fmla="*/ 3921760 w 4105178"/>
                  <a:gd name="connsiteY57" fmla="*/ 1747520 h 2590800"/>
                  <a:gd name="connsiteX58" fmla="*/ 3911600 w 4105178"/>
                  <a:gd name="connsiteY58" fmla="*/ 1778000 h 2590800"/>
                  <a:gd name="connsiteX59" fmla="*/ 3881120 w 4105178"/>
                  <a:gd name="connsiteY59" fmla="*/ 1798320 h 2590800"/>
                  <a:gd name="connsiteX60" fmla="*/ 3810000 w 4105178"/>
                  <a:gd name="connsiteY60" fmla="*/ 1869440 h 2590800"/>
                  <a:gd name="connsiteX61" fmla="*/ 3779520 w 4105178"/>
                  <a:gd name="connsiteY61" fmla="*/ 1889760 h 2590800"/>
                  <a:gd name="connsiteX62" fmla="*/ 3698240 w 4105178"/>
                  <a:gd name="connsiteY62" fmla="*/ 1910080 h 2590800"/>
                  <a:gd name="connsiteX63" fmla="*/ 3637280 w 4105178"/>
                  <a:gd name="connsiteY63" fmla="*/ 1950720 h 2590800"/>
                  <a:gd name="connsiteX64" fmla="*/ 3606800 w 4105178"/>
                  <a:gd name="connsiteY64" fmla="*/ 1971040 h 2590800"/>
                  <a:gd name="connsiteX65" fmla="*/ 3525520 w 4105178"/>
                  <a:gd name="connsiteY65" fmla="*/ 2042160 h 2590800"/>
                  <a:gd name="connsiteX66" fmla="*/ 3495040 w 4105178"/>
                  <a:gd name="connsiteY66" fmla="*/ 2072640 h 2590800"/>
                  <a:gd name="connsiteX67" fmla="*/ 3434080 w 4105178"/>
                  <a:gd name="connsiteY67" fmla="*/ 2113280 h 2590800"/>
                  <a:gd name="connsiteX68" fmla="*/ 3413760 w 4105178"/>
                  <a:gd name="connsiteY68" fmla="*/ 2143760 h 2590800"/>
                  <a:gd name="connsiteX69" fmla="*/ 3383280 w 4105178"/>
                  <a:gd name="connsiteY69" fmla="*/ 2153920 h 2590800"/>
                  <a:gd name="connsiteX70" fmla="*/ 3322320 w 4105178"/>
                  <a:gd name="connsiteY70" fmla="*/ 2184400 h 2590800"/>
                  <a:gd name="connsiteX71" fmla="*/ 3241040 w 4105178"/>
                  <a:gd name="connsiteY71" fmla="*/ 2235200 h 2590800"/>
                  <a:gd name="connsiteX72" fmla="*/ 3180080 w 4105178"/>
                  <a:gd name="connsiteY72" fmla="*/ 2275840 h 2590800"/>
                  <a:gd name="connsiteX73" fmla="*/ 3149600 w 4105178"/>
                  <a:gd name="connsiteY73" fmla="*/ 2296160 h 2590800"/>
                  <a:gd name="connsiteX74" fmla="*/ 3058160 w 4105178"/>
                  <a:gd name="connsiteY74" fmla="*/ 2326640 h 2590800"/>
                  <a:gd name="connsiteX75" fmla="*/ 3027680 w 4105178"/>
                  <a:gd name="connsiteY75" fmla="*/ 2336800 h 2590800"/>
                  <a:gd name="connsiteX76" fmla="*/ 2997200 w 4105178"/>
                  <a:gd name="connsiteY76" fmla="*/ 2346960 h 2590800"/>
                  <a:gd name="connsiteX77" fmla="*/ 2915920 w 4105178"/>
                  <a:gd name="connsiteY77" fmla="*/ 2357120 h 2590800"/>
                  <a:gd name="connsiteX78" fmla="*/ 2854960 w 4105178"/>
                  <a:gd name="connsiteY78" fmla="*/ 2377440 h 2590800"/>
                  <a:gd name="connsiteX79" fmla="*/ 2824480 w 4105178"/>
                  <a:gd name="connsiteY79" fmla="*/ 2397760 h 2590800"/>
                  <a:gd name="connsiteX80" fmla="*/ 2763520 w 4105178"/>
                  <a:gd name="connsiteY80" fmla="*/ 2418080 h 2590800"/>
                  <a:gd name="connsiteX81" fmla="*/ 2733040 w 4105178"/>
                  <a:gd name="connsiteY81" fmla="*/ 2397760 h 2590800"/>
                  <a:gd name="connsiteX82" fmla="*/ 2611120 w 4105178"/>
                  <a:gd name="connsiteY82" fmla="*/ 2418080 h 2590800"/>
                  <a:gd name="connsiteX83" fmla="*/ 2580640 w 4105178"/>
                  <a:gd name="connsiteY83" fmla="*/ 2438400 h 2590800"/>
                  <a:gd name="connsiteX84" fmla="*/ 2550160 w 4105178"/>
                  <a:gd name="connsiteY84" fmla="*/ 2448560 h 2590800"/>
                  <a:gd name="connsiteX85" fmla="*/ 2519680 w 4105178"/>
                  <a:gd name="connsiteY85" fmla="*/ 2468880 h 2590800"/>
                  <a:gd name="connsiteX86" fmla="*/ 2458720 w 4105178"/>
                  <a:gd name="connsiteY86" fmla="*/ 2489200 h 2590800"/>
                  <a:gd name="connsiteX87" fmla="*/ 2418080 w 4105178"/>
                  <a:gd name="connsiteY87" fmla="*/ 2509520 h 2590800"/>
                  <a:gd name="connsiteX88" fmla="*/ 2387600 w 4105178"/>
                  <a:gd name="connsiteY88" fmla="*/ 2519680 h 2590800"/>
                  <a:gd name="connsiteX89" fmla="*/ 2357120 w 4105178"/>
                  <a:gd name="connsiteY89" fmla="*/ 2540000 h 2590800"/>
                  <a:gd name="connsiteX90" fmla="*/ 2296160 w 4105178"/>
                  <a:gd name="connsiteY90" fmla="*/ 2560320 h 2590800"/>
                  <a:gd name="connsiteX91" fmla="*/ 2214880 w 4105178"/>
                  <a:gd name="connsiteY91" fmla="*/ 2580640 h 2590800"/>
                  <a:gd name="connsiteX92" fmla="*/ 1706880 w 4105178"/>
                  <a:gd name="connsiteY92" fmla="*/ 2570480 h 2590800"/>
                  <a:gd name="connsiteX93" fmla="*/ 1574800 w 4105178"/>
                  <a:gd name="connsiteY93" fmla="*/ 2560320 h 2590800"/>
                  <a:gd name="connsiteX94" fmla="*/ 1452880 w 4105178"/>
                  <a:gd name="connsiteY94" fmla="*/ 2580640 h 2590800"/>
                  <a:gd name="connsiteX95" fmla="*/ 1361440 w 4105178"/>
                  <a:gd name="connsiteY95" fmla="*/ 2590800 h 2590800"/>
                  <a:gd name="connsiteX96" fmla="*/ 1290320 w 4105178"/>
                  <a:gd name="connsiteY96" fmla="*/ 2580640 h 2590800"/>
                  <a:gd name="connsiteX97" fmla="*/ 1178560 w 4105178"/>
                  <a:gd name="connsiteY97" fmla="*/ 2570480 h 2590800"/>
                  <a:gd name="connsiteX98" fmla="*/ 1127760 w 4105178"/>
                  <a:gd name="connsiteY98" fmla="*/ 2560320 h 2590800"/>
                  <a:gd name="connsiteX99" fmla="*/ 1016000 w 4105178"/>
                  <a:gd name="connsiteY99" fmla="*/ 2540000 h 2590800"/>
                  <a:gd name="connsiteX100" fmla="*/ 975360 w 4105178"/>
                  <a:gd name="connsiteY100" fmla="*/ 2529840 h 2590800"/>
                  <a:gd name="connsiteX101" fmla="*/ 914400 w 4105178"/>
                  <a:gd name="connsiteY101" fmla="*/ 2519680 h 2590800"/>
                  <a:gd name="connsiteX102" fmla="*/ 853440 w 4105178"/>
                  <a:gd name="connsiteY102" fmla="*/ 2499360 h 2590800"/>
                  <a:gd name="connsiteX103" fmla="*/ 782320 w 4105178"/>
                  <a:gd name="connsiteY103" fmla="*/ 2468880 h 2590800"/>
                  <a:gd name="connsiteX104" fmla="*/ 741680 w 4105178"/>
                  <a:gd name="connsiteY104" fmla="*/ 2458720 h 2590800"/>
                  <a:gd name="connsiteX105" fmla="*/ 629920 w 4105178"/>
                  <a:gd name="connsiteY105" fmla="*/ 2438400 h 2590800"/>
                  <a:gd name="connsiteX106" fmla="*/ 568960 w 4105178"/>
                  <a:gd name="connsiteY106" fmla="*/ 2407920 h 2590800"/>
                  <a:gd name="connsiteX107" fmla="*/ 508000 w 4105178"/>
                  <a:gd name="connsiteY107" fmla="*/ 2387600 h 2590800"/>
                  <a:gd name="connsiteX108" fmla="*/ 477520 w 4105178"/>
                  <a:gd name="connsiteY108" fmla="*/ 2367280 h 2590800"/>
                  <a:gd name="connsiteX109" fmla="*/ 447040 w 4105178"/>
                  <a:gd name="connsiteY109" fmla="*/ 2357120 h 2590800"/>
                  <a:gd name="connsiteX110" fmla="*/ 386080 w 4105178"/>
                  <a:gd name="connsiteY110" fmla="*/ 2316480 h 2590800"/>
                  <a:gd name="connsiteX111" fmla="*/ 355600 w 4105178"/>
                  <a:gd name="connsiteY111" fmla="*/ 2296160 h 2590800"/>
                  <a:gd name="connsiteX112" fmla="*/ 294640 w 4105178"/>
                  <a:gd name="connsiteY112" fmla="*/ 2235200 h 2590800"/>
                  <a:gd name="connsiteX113" fmla="*/ 264160 w 4105178"/>
                  <a:gd name="connsiteY113" fmla="*/ 2204720 h 2590800"/>
                  <a:gd name="connsiteX114" fmla="*/ 203200 w 4105178"/>
                  <a:gd name="connsiteY114" fmla="*/ 2174240 h 2590800"/>
                  <a:gd name="connsiteX115" fmla="*/ 162560 w 4105178"/>
                  <a:gd name="connsiteY115" fmla="*/ 2082800 h 2590800"/>
                  <a:gd name="connsiteX116" fmla="*/ 152400 w 4105178"/>
                  <a:gd name="connsiteY116" fmla="*/ 2052320 h 2590800"/>
                  <a:gd name="connsiteX117" fmla="*/ 142240 w 4105178"/>
                  <a:gd name="connsiteY117" fmla="*/ 2021840 h 2590800"/>
                  <a:gd name="connsiteX118" fmla="*/ 71120 w 4105178"/>
                  <a:gd name="connsiteY118" fmla="*/ 1930400 h 2590800"/>
                  <a:gd name="connsiteX119" fmla="*/ 50800 w 4105178"/>
                  <a:gd name="connsiteY119" fmla="*/ 1859280 h 2590800"/>
                  <a:gd name="connsiteX120" fmla="*/ 20320 w 4105178"/>
                  <a:gd name="connsiteY120" fmla="*/ 1767840 h 2590800"/>
                  <a:gd name="connsiteX121" fmla="*/ 10160 w 4105178"/>
                  <a:gd name="connsiteY121" fmla="*/ 1737360 h 2590800"/>
                  <a:gd name="connsiteX122" fmla="*/ 0 w 4105178"/>
                  <a:gd name="connsiteY122" fmla="*/ 1706880 h 2590800"/>
                  <a:gd name="connsiteX123" fmla="*/ 10160 w 4105178"/>
                  <a:gd name="connsiteY123" fmla="*/ 1605280 h 2590800"/>
                  <a:gd name="connsiteX124" fmla="*/ 30480 w 4105178"/>
                  <a:gd name="connsiteY124" fmla="*/ 1544320 h 2590800"/>
                  <a:gd name="connsiteX125" fmla="*/ 60960 w 4105178"/>
                  <a:gd name="connsiteY125" fmla="*/ 1422400 h 2590800"/>
                  <a:gd name="connsiteX126" fmla="*/ 71120 w 4105178"/>
                  <a:gd name="connsiteY126" fmla="*/ 1391920 h 2590800"/>
                  <a:gd name="connsiteX127" fmla="*/ 91440 w 4105178"/>
                  <a:gd name="connsiteY127" fmla="*/ 1361440 h 2590800"/>
                  <a:gd name="connsiteX128" fmla="*/ 111760 w 4105178"/>
                  <a:gd name="connsiteY128" fmla="*/ 1300480 h 2590800"/>
                  <a:gd name="connsiteX129" fmla="*/ 132080 w 4105178"/>
                  <a:gd name="connsiteY129" fmla="*/ 1229360 h 2590800"/>
                  <a:gd name="connsiteX130" fmla="*/ 121920 w 4105178"/>
                  <a:gd name="connsiteY130" fmla="*/ 1036320 h 2590800"/>
                  <a:gd name="connsiteX131" fmla="*/ 111760 w 4105178"/>
                  <a:gd name="connsiteY131" fmla="*/ 944880 h 2590800"/>
                  <a:gd name="connsiteX132" fmla="*/ 142240 w 4105178"/>
                  <a:gd name="connsiteY132" fmla="*/ 934720 h 2590800"/>
                  <a:gd name="connsiteX133" fmla="*/ 152400 w 4105178"/>
                  <a:gd name="connsiteY133" fmla="*/ 904240 h 2590800"/>
                  <a:gd name="connsiteX134" fmla="*/ 182880 w 4105178"/>
                  <a:gd name="connsiteY134" fmla="*/ 883920 h 2590800"/>
                  <a:gd name="connsiteX135" fmla="*/ 213360 w 4105178"/>
                  <a:gd name="connsiteY135" fmla="*/ 853440 h 2590800"/>
                  <a:gd name="connsiteX136" fmla="*/ 274320 w 4105178"/>
                  <a:gd name="connsiteY136" fmla="*/ 812800 h 2590800"/>
                  <a:gd name="connsiteX137" fmla="*/ 304800 w 4105178"/>
                  <a:gd name="connsiteY137" fmla="*/ 792480 h 2590800"/>
                  <a:gd name="connsiteX138" fmla="*/ 375920 w 4105178"/>
                  <a:gd name="connsiteY138" fmla="*/ 701040 h 2590800"/>
                  <a:gd name="connsiteX139" fmla="*/ 396240 w 4105178"/>
                  <a:gd name="connsiteY139" fmla="*/ 670560 h 2590800"/>
                  <a:gd name="connsiteX140" fmla="*/ 416560 w 4105178"/>
                  <a:gd name="connsiteY140" fmla="*/ 640080 h 2590800"/>
                  <a:gd name="connsiteX141" fmla="*/ 518160 w 4105178"/>
                  <a:gd name="connsiteY141" fmla="*/ 579120 h 2590800"/>
                  <a:gd name="connsiteX142" fmla="*/ 548640 w 4105178"/>
                  <a:gd name="connsiteY142" fmla="*/ 548640 h 2590800"/>
                  <a:gd name="connsiteX143" fmla="*/ 568960 w 4105178"/>
                  <a:gd name="connsiteY143" fmla="*/ 518160 h 2590800"/>
                  <a:gd name="connsiteX144" fmla="*/ 599440 w 4105178"/>
                  <a:gd name="connsiteY144" fmla="*/ 497840 h 2590800"/>
                  <a:gd name="connsiteX145" fmla="*/ 629920 w 4105178"/>
                  <a:gd name="connsiteY145" fmla="*/ 467360 h 2590800"/>
                  <a:gd name="connsiteX146" fmla="*/ 650240 w 4105178"/>
                  <a:gd name="connsiteY146" fmla="*/ 436880 h 2590800"/>
                  <a:gd name="connsiteX147" fmla="*/ 680720 w 4105178"/>
                  <a:gd name="connsiteY147" fmla="*/ 426720 h 2590800"/>
                  <a:gd name="connsiteX148" fmla="*/ 711200 w 4105178"/>
                  <a:gd name="connsiteY148" fmla="*/ 406400 h 2590800"/>
                  <a:gd name="connsiteX149" fmla="*/ 772160 w 4105178"/>
                  <a:gd name="connsiteY149" fmla="*/ 386080 h 2590800"/>
                  <a:gd name="connsiteX150" fmla="*/ 802640 w 4105178"/>
                  <a:gd name="connsiteY150" fmla="*/ 375920 h 2590800"/>
                  <a:gd name="connsiteX151" fmla="*/ 822960 w 4105178"/>
                  <a:gd name="connsiteY151" fmla="*/ 345440 h 2590800"/>
                  <a:gd name="connsiteX152" fmla="*/ 853440 w 4105178"/>
                  <a:gd name="connsiteY152" fmla="*/ 335280 h 2590800"/>
                  <a:gd name="connsiteX0" fmla="*/ 955040 w 4105178"/>
                  <a:gd name="connsiteY0" fmla="*/ 314960 h 2590800"/>
                  <a:gd name="connsiteX1" fmla="*/ 1016000 w 4105178"/>
                  <a:gd name="connsiteY1" fmla="*/ 304800 h 2590800"/>
                  <a:gd name="connsiteX2" fmla="*/ 1046480 w 4105178"/>
                  <a:gd name="connsiteY2" fmla="*/ 294640 h 2590800"/>
                  <a:gd name="connsiteX3" fmla="*/ 1117600 w 4105178"/>
                  <a:gd name="connsiteY3" fmla="*/ 284480 h 2590800"/>
                  <a:gd name="connsiteX4" fmla="*/ 1178560 w 4105178"/>
                  <a:gd name="connsiteY4" fmla="*/ 254000 h 2590800"/>
                  <a:gd name="connsiteX5" fmla="*/ 1209040 w 4105178"/>
                  <a:gd name="connsiteY5" fmla="*/ 243840 h 2590800"/>
                  <a:gd name="connsiteX6" fmla="*/ 1270000 w 4105178"/>
                  <a:gd name="connsiteY6" fmla="*/ 203200 h 2590800"/>
                  <a:gd name="connsiteX7" fmla="*/ 1300480 w 4105178"/>
                  <a:gd name="connsiteY7" fmla="*/ 193040 h 2590800"/>
                  <a:gd name="connsiteX8" fmla="*/ 1339645 w 4105178"/>
                  <a:gd name="connsiteY8" fmla="*/ 128380 h 2590800"/>
                  <a:gd name="connsiteX9" fmla="*/ 1432560 w 4105178"/>
                  <a:gd name="connsiteY9" fmla="*/ 152400 h 2590800"/>
                  <a:gd name="connsiteX10" fmla="*/ 1473200 w 4105178"/>
                  <a:gd name="connsiteY10" fmla="*/ 142240 h 2590800"/>
                  <a:gd name="connsiteX11" fmla="*/ 1503680 w 4105178"/>
                  <a:gd name="connsiteY11" fmla="*/ 132080 h 2590800"/>
                  <a:gd name="connsiteX12" fmla="*/ 1554480 w 4105178"/>
                  <a:gd name="connsiteY12" fmla="*/ 121920 h 2590800"/>
                  <a:gd name="connsiteX13" fmla="*/ 1706880 w 4105178"/>
                  <a:gd name="connsiteY13" fmla="*/ 101600 h 2590800"/>
                  <a:gd name="connsiteX14" fmla="*/ 2133600 w 4105178"/>
                  <a:gd name="connsiteY14" fmla="*/ 111760 h 2590800"/>
                  <a:gd name="connsiteX15" fmla="*/ 2164080 w 4105178"/>
                  <a:gd name="connsiteY15" fmla="*/ 101600 h 2590800"/>
                  <a:gd name="connsiteX16" fmla="*/ 2255520 w 4105178"/>
                  <a:gd name="connsiteY16" fmla="*/ 81280 h 2590800"/>
                  <a:gd name="connsiteX17" fmla="*/ 2286000 w 4105178"/>
                  <a:gd name="connsiteY17" fmla="*/ 71120 h 2590800"/>
                  <a:gd name="connsiteX18" fmla="*/ 2387600 w 4105178"/>
                  <a:gd name="connsiteY18" fmla="*/ 40640 h 2590800"/>
                  <a:gd name="connsiteX19" fmla="*/ 2418080 w 4105178"/>
                  <a:gd name="connsiteY19" fmla="*/ 30480 h 2590800"/>
                  <a:gd name="connsiteX20" fmla="*/ 2448560 w 4105178"/>
                  <a:gd name="connsiteY20" fmla="*/ 20320 h 2590800"/>
                  <a:gd name="connsiteX21" fmla="*/ 2499360 w 4105178"/>
                  <a:gd name="connsiteY21" fmla="*/ 10160 h 2590800"/>
                  <a:gd name="connsiteX22" fmla="*/ 2621280 w 4105178"/>
                  <a:gd name="connsiteY22" fmla="*/ 0 h 2590800"/>
                  <a:gd name="connsiteX23" fmla="*/ 2702560 w 4105178"/>
                  <a:gd name="connsiteY23" fmla="*/ 10160 h 2590800"/>
                  <a:gd name="connsiteX24" fmla="*/ 2834640 w 4105178"/>
                  <a:gd name="connsiteY24" fmla="*/ 30480 h 2590800"/>
                  <a:gd name="connsiteX25" fmla="*/ 3027680 w 4105178"/>
                  <a:gd name="connsiteY25" fmla="*/ 40640 h 2590800"/>
                  <a:gd name="connsiteX26" fmla="*/ 3088640 w 4105178"/>
                  <a:gd name="connsiteY26" fmla="*/ 50800 h 2590800"/>
                  <a:gd name="connsiteX27" fmla="*/ 3220720 w 4105178"/>
                  <a:gd name="connsiteY27" fmla="*/ 71120 h 2590800"/>
                  <a:gd name="connsiteX28" fmla="*/ 3281680 w 4105178"/>
                  <a:gd name="connsiteY28" fmla="*/ 91440 h 2590800"/>
                  <a:gd name="connsiteX29" fmla="*/ 3342640 w 4105178"/>
                  <a:gd name="connsiteY29" fmla="*/ 132080 h 2590800"/>
                  <a:gd name="connsiteX30" fmla="*/ 3454400 w 4105178"/>
                  <a:gd name="connsiteY30" fmla="*/ 152400 h 2590800"/>
                  <a:gd name="connsiteX31" fmla="*/ 3484880 w 4105178"/>
                  <a:gd name="connsiteY31" fmla="*/ 172720 h 2590800"/>
                  <a:gd name="connsiteX32" fmla="*/ 3586480 w 4105178"/>
                  <a:gd name="connsiteY32" fmla="*/ 203200 h 2590800"/>
                  <a:gd name="connsiteX33" fmla="*/ 3647440 w 4105178"/>
                  <a:gd name="connsiteY33" fmla="*/ 223520 h 2590800"/>
                  <a:gd name="connsiteX34" fmla="*/ 3677920 w 4105178"/>
                  <a:gd name="connsiteY34" fmla="*/ 243840 h 2590800"/>
                  <a:gd name="connsiteX35" fmla="*/ 3738880 w 4105178"/>
                  <a:gd name="connsiteY35" fmla="*/ 264160 h 2590800"/>
                  <a:gd name="connsiteX36" fmla="*/ 3769360 w 4105178"/>
                  <a:gd name="connsiteY36" fmla="*/ 274320 h 2590800"/>
                  <a:gd name="connsiteX37" fmla="*/ 3799840 w 4105178"/>
                  <a:gd name="connsiteY37" fmla="*/ 294640 h 2590800"/>
                  <a:gd name="connsiteX38" fmla="*/ 3820160 w 4105178"/>
                  <a:gd name="connsiteY38" fmla="*/ 325120 h 2590800"/>
                  <a:gd name="connsiteX39" fmla="*/ 3840480 w 4105178"/>
                  <a:gd name="connsiteY39" fmla="*/ 386080 h 2590800"/>
                  <a:gd name="connsiteX40" fmla="*/ 3860800 w 4105178"/>
                  <a:gd name="connsiteY40" fmla="*/ 416560 h 2590800"/>
                  <a:gd name="connsiteX41" fmla="*/ 3881120 w 4105178"/>
                  <a:gd name="connsiteY41" fmla="*/ 477520 h 2590800"/>
                  <a:gd name="connsiteX42" fmla="*/ 3901440 w 4105178"/>
                  <a:gd name="connsiteY42" fmla="*/ 508000 h 2590800"/>
                  <a:gd name="connsiteX43" fmla="*/ 3921760 w 4105178"/>
                  <a:gd name="connsiteY43" fmla="*/ 568960 h 2590800"/>
                  <a:gd name="connsiteX44" fmla="*/ 3952240 w 4105178"/>
                  <a:gd name="connsiteY44" fmla="*/ 629920 h 2590800"/>
                  <a:gd name="connsiteX45" fmla="*/ 3972560 w 4105178"/>
                  <a:gd name="connsiteY45" fmla="*/ 660400 h 2590800"/>
                  <a:gd name="connsiteX46" fmla="*/ 3982720 w 4105178"/>
                  <a:gd name="connsiteY46" fmla="*/ 690880 h 2590800"/>
                  <a:gd name="connsiteX47" fmla="*/ 4053840 w 4105178"/>
                  <a:gd name="connsiteY47" fmla="*/ 792480 h 2590800"/>
                  <a:gd name="connsiteX48" fmla="*/ 4084320 w 4105178"/>
                  <a:gd name="connsiteY48" fmla="*/ 812800 h 2590800"/>
                  <a:gd name="connsiteX49" fmla="*/ 4104640 w 4105178"/>
                  <a:gd name="connsiteY49" fmla="*/ 1137920 h 2590800"/>
                  <a:gd name="connsiteX50" fmla="*/ 4094480 w 4105178"/>
                  <a:gd name="connsiteY50" fmla="*/ 1300480 h 2590800"/>
                  <a:gd name="connsiteX51" fmla="*/ 4074160 w 4105178"/>
                  <a:gd name="connsiteY51" fmla="*/ 1371600 h 2590800"/>
                  <a:gd name="connsiteX52" fmla="*/ 4053840 w 4105178"/>
                  <a:gd name="connsiteY52" fmla="*/ 1402080 h 2590800"/>
                  <a:gd name="connsiteX53" fmla="*/ 4033520 w 4105178"/>
                  <a:gd name="connsiteY53" fmla="*/ 1473200 h 2590800"/>
                  <a:gd name="connsiteX54" fmla="*/ 4013200 w 4105178"/>
                  <a:gd name="connsiteY54" fmla="*/ 1534160 h 2590800"/>
                  <a:gd name="connsiteX55" fmla="*/ 3972560 w 4105178"/>
                  <a:gd name="connsiteY55" fmla="*/ 1625600 h 2590800"/>
                  <a:gd name="connsiteX56" fmla="*/ 3942080 w 4105178"/>
                  <a:gd name="connsiteY56" fmla="*/ 1686560 h 2590800"/>
                  <a:gd name="connsiteX57" fmla="*/ 3921760 w 4105178"/>
                  <a:gd name="connsiteY57" fmla="*/ 1747520 h 2590800"/>
                  <a:gd name="connsiteX58" fmla="*/ 3911600 w 4105178"/>
                  <a:gd name="connsiteY58" fmla="*/ 1778000 h 2590800"/>
                  <a:gd name="connsiteX59" fmla="*/ 3881120 w 4105178"/>
                  <a:gd name="connsiteY59" fmla="*/ 1798320 h 2590800"/>
                  <a:gd name="connsiteX60" fmla="*/ 3810000 w 4105178"/>
                  <a:gd name="connsiteY60" fmla="*/ 1869440 h 2590800"/>
                  <a:gd name="connsiteX61" fmla="*/ 3779520 w 4105178"/>
                  <a:gd name="connsiteY61" fmla="*/ 1889760 h 2590800"/>
                  <a:gd name="connsiteX62" fmla="*/ 3698240 w 4105178"/>
                  <a:gd name="connsiteY62" fmla="*/ 1910080 h 2590800"/>
                  <a:gd name="connsiteX63" fmla="*/ 3637280 w 4105178"/>
                  <a:gd name="connsiteY63" fmla="*/ 1950720 h 2590800"/>
                  <a:gd name="connsiteX64" fmla="*/ 3606800 w 4105178"/>
                  <a:gd name="connsiteY64" fmla="*/ 1971040 h 2590800"/>
                  <a:gd name="connsiteX65" fmla="*/ 3525520 w 4105178"/>
                  <a:gd name="connsiteY65" fmla="*/ 2042160 h 2590800"/>
                  <a:gd name="connsiteX66" fmla="*/ 3495040 w 4105178"/>
                  <a:gd name="connsiteY66" fmla="*/ 2072640 h 2590800"/>
                  <a:gd name="connsiteX67" fmla="*/ 3434080 w 4105178"/>
                  <a:gd name="connsiteY67" fmla="*/ 2113280 h 2590800"/>
                  <a:gd name="connsiteX68" fmla="*/ 3413760 w 4105178"/>
                  <a:gd name="connsiteY68" fmla="*/ 2143760 h 2590800"/>
                  <a:gd name="connsiteX69" fmla="*/ 3383280 w 4105178"/>
                  <a:gd name="connsiteY69" fmla="*/ 2153920 h 2590800"/>
                  <a:gd name="connsiteX70" fmla="*/ 3322320 w 4105178"/>
                  <a:gd name="connsiteY70" fmla="*/ 2184400 h 2590800"/>
                  <a:gd name="connsiteX71" fmla="*/ 3241040 w 4105178"/>
                  <a:gd name="connsiteY71" fmla="*/ 2235200 h 2590800"/>
                  <a:gd name="connsiteX72" fmla="*/ 3180080 w 4105178"/>
                  <a:gd name="connsiteY72" fmla="*/ 2275840 h 2590800"/>
                  <a:gd name="connsiteX73" fmla="*/ 3149600 w 4105178"/>
                  <a:gd name="connsiteY73" fmla="*/ 2296160 h 2590800"/>
                  <a:gd name="connsiteX74" fmla="*/ 3058160 w 4105178"/>
                  <a:gd name="connsiteY74" fmla="*/ 2326640 h 2590800"/>
                  <a:gd name="connsiteX75" fmla="*/ 3027680 w 4105178"/>
                  <a:gd name="connsiteY75" fmla="*/ 2336800 h 2590800"/>
                  <a:gd name="connsiteX76" fmla="*/ 2997200 w 4105178"/>
                  <a:gd name="connsiteY76" fmla="*/ 2346960 h 2590800"/>
                  <a:gd name="connsiteX77" fmla="*/ 2915920 w 4105178"/>
                  <a:gd name="connsiteY77" fmla="*/ 2357120 h 2590800"/>
                  <a:gd name="connsiteX78" fmla="*/ 2854960 w 4105178"/>
                  <a:gd name="connsiteY78" fmla="*/ 2377440 h 2590800"/>
                  <a:gd name="connsiteX79" fmla="*/ 2824480 w 4105178"/>
                  <a:gd name="connsiteY79" fmla="*/ 2397760 h 2590800"/>
                  <a:gd name="connsiteX80" fmla="*/ 2763520 w 4105178"/>
                  <a:gd name="connsiteY80" fmla="*/ 2418080 h 2590800"/>
                  <a:gd name="connsiteX81" fmla="*/ 2733040 w 4105178"/>
                  <a:gd name="connsiteY81" fmla="*/ 2397760 h 2590800"/>
                  <a:gd name="connsiteX82" fmla="*/ 2611120 w 4105178"/>
                  <a:gd name="connsiteY82" fmla="*/ 2418080 h 2590800"/>
                  <a:gd name="connsiteX83" fmla="*/ 2580640 w 4105178"/>
                  <a:gd name="connsiteY83" fmla="*/ 2438400 h 2590800"/>
                  <a:gd name="connsiteX84" fmla="*/ 2550160 w 4105178"/>
                  <a:gd name="connsiteY84" fmla="*/ 2448560 h 2590800"/>
                  <a:gd name="connsiteX85" fmla="*/ 2519680 w 4105178"/>
                  <a:gd name="connsiteY85" fmla="*/ 2468880 h 2590800"/>
                  <a:gd name="connsiteX86" fmla="*/ 2458720 w 4105178"/>
                  <a:gd name="connsiteY86" fmla="*/ 2489200 h 2590800"/>
                  <a:gd name="connsiteX87" fmla="*/ 2418080 w 4105178"/>
                  <a:gd name="connsiteY87" fmla="*/ 2509520 h 2590800"/>
                  <a:gd name="connsiteX88" fmla="*/ 2387600 w 4105178"/>
                  <a:gd name="connsiteY88" fmla="*/ 2519680 h 2590800"/>
                  <a:gd name="connsiteX89" fmla="*/ 2357120 w 4105178"/>
                  <a:gd name="connsiteY89" fmla="*/ 2540000 h 2590800"/>
                  <a:gd name="connsiteX90" fmla="*/ 2296160 w 4105178"/>
                  <a:gd name="connsiteY90" fmla="*/ 2560320 h 2590800"/>
                  <a:gd name="connsiteX91" fmla="*/ 2214880 w 4105178"/>
                  <a:gd name="connsiteY91" fmla="*/ 2580640 h 2590800"/>
                  <a:gd name="connsiteX92" fmla="*/ 1706880 w 4105178"/>
                  <a:gd name="connsiteY92" fmla="*/ 2570480 h 2590800"/>
                  <a:gd name="connsiteX93" fmla="*/ 1574800 w 4105178"/>
                  <a:gd name="connsiteY93" fmla="*/ 2560320 h 2590800"/>
                  <a:gd name="connsiteX94" fmla="*/ 1452880 w 4105178"/>
                  <a:gd name="connsiteY94" fmla="*/ 2580640 h 2590800"/>
                  <a:gd name="connsiteX95" fmla="*/ 1361440 w 4105178"/>
                  <a:gd name="connsiteY95" fmla="*/ 2590800 h 2590800"/>
                  <a:gd name="connsiteX96" fmla="*/ 1290320 w 4105178"/>
                  <a:gd name="connsiteY96" fmla="*/ 2580640 h 2590800"/>
                  <a:gd name="connsiteX97" fmla="*/ 1178560 w 4105178"/>
                  <a:gd name="connsiteY97" fmla="*/ 2570480 h 2590800"/>
                  <a:gd name="connsiteX98" fmla="*/ 1127760 w 4105178"/>
                  <a:gd name="connsiteY98" fmla="*/ 2560320 h 2590800"/>
                  <a:gd name="connsiteX99" fmla="*/ 1016000 w 4105178"/>
                  <a:gd name="connsiteY99" fmla="*/ 2540000 h 2590800"/>
                  <a:gd name="connsiteX100" fmla="*/ 975360 w 4105178"/>
                  <a:gd name="connsiteY100" fmla="*/ 2529840 h 2590800"/>
                  <a:gd name="connsiteX101" fmla="*/ 914400 w 4105178"/>
                  <a:gd name="connsiteY101" fmla="*/ 2519680 h 2590800"/>
                  <a:gd name="connsiteX102" fmla="*/ 853440 w 4105178"/>
                  <a:gd name="connsiteY102" fmla="*/ 2499360 h 2590800"/>
                  <a:gd name="connsiteX103" fmla="*/ 782320 w 4105178"/>
                  <a:gd name="connsiteY103" fmla="*/ 2468880 h 2590800"/>
                  <a:gd name="connsiteX104" fmla="*/ 741680 w 4105178"/>
                  <a:gd name="connsiteY104" fmla="*/ 2458720 h 2590800"/>
                  <a:gd name="connsiteX105" fmla="*/ 629920 w 4105178"/>
                  <a:gd name="connsiteY105" fmla="*/ 2438400 h 2590800"/>
                  <a:gd name="connsiteX106" fmla="*/ 568960 w 4105178"/>
                  <a:gd name="connsiteY106" fmla="*/ 2407920 h 2590800"/>
                  <a:gd name="connsiteX107" fmla="*/ 508000 w 4105178"/>
                  <a:gd name="connsiteY107" fmla="*/ 2387600 h 2590800"/>
                  <a:gd name="connsiteX108" fmla="*/ 477520 w 4105178"/>
                  <a:gd name="connsiteY108" fmla="*/ 2367280 h 2590800"/>
                  <a:gd name="connsiteX109" fmla="*/ 447040 w 4105178"/>
                  <a:gd name="connsiteY109" fmla="*/ 2357120 h 2590800"/>
                  <a:gd name="connsiteX110" fmla="*/ 386080 w 4105178"/>
                  <a:gd name="connsiteY110" fmla="*/ 2316480 h 2590800"/>
                  <a:gd name="connsiteX111" fmla="*/ 355600 w 4105178"/>
                  <a:gd name="connsiteY111" fmla="*/ 2296160 h 2590800"/>
                  <a:gd name="connsiteX112" fmla="*/ 294640 w 4105178"/>
                  <a:gd name="connsiteY112" fmla="*/ 2235200 h 2590800"/>
                  <a:gd name="connsiteX113" fmla="*/ 264160 w 4105178"/>
                  <a:gd name="connsiteY113" fmla="*/ 2204720 h 2590800"/>
                  <a:gd name="connsiteX114" fmla="*/ 203200 w 4105178"/>
                  <a:gd name="connsiteY114" fmla="*/ 2174240 h 2590800"/>
                  <a:gd name="connsiteX115" fmla="*/ 162560 w 4105178"/>
                  <a:gd name="connsiteY115" fmla="*/ 2082800 h 2590800"/>
                  <a:gd name="connsiteX116" fmla="*/ 152400 w 4105178"/>
                  <a:gd name="connsiteY116" fmla="*/ 2052320 h 2590800"/>
                  <a:gd name="connsiteX117" fmla="*/ 142240 w 4105178"/>
                  <a:gd name="connsiteY117" fmla="*/ 2021840 h 2590800"/>
                  <a:gd name="connsiteX118" fmla="*/ 71120 w 4105178"/>
                  <a:gd name="connsiteY118" fmla="*/ 1930400 h 2590800"/>
                  <a:gd name="connsiteX119" fmla="*/ 50800 w 4105178"/>
                  <a:gd name="connsiteY119" fmla="*/ 1859280 h 2590800"/>
                  <a:gd name="connsiteX120" fmla="*/ 20320 w 4105178"/>
                  <a:gd name="connsiteY120" fmla="*/ 1767840 h 2590800"/>
                  <a:gd name="connsiteX121" fmla="*/ 10160 w 4105178"/>
                  <a:gd name="connsiteY121" fmla="*/ 1737360 h 2590800"/>
                  <a:gd name="connsiteX122" fmla="*/ 0 w 4105178"/>
                  <a:gd name="connsiteY122" fmla="*/ 1706880 h 2590800"/>
                  <a:gd name="connsiteX123" fmla="*/ 10160 w 4105178"/>
                  <a:gd name="connsiteY123" fmla="*/ 1605280 h 2590800"/>
                  <a:gd name="connsiteX124" fmla="*/ 30480 w 4105178"/>
                  <a:gd name="connsiteY124" fmla="*/ 1544320 h 2590800"/>
                  <a:gd name="connsiteX125" fmla="*/ 60960 w 4105178"/>
                  <a:gd name="connsiteY125" fmla="*/ 1422400 h 2590800"/>
                  <a:gd name="connsiteX126" fmla="*/ 71120 w 4105178"/>
                  <a:gd name="connsiteY126" fmla="*/ 1391920 h 2590800"/>
                  <a:gd name="connsiteX127" fmla="*/ 91440 w 4105178"/>
                  <a:gd name="connsiteY127" fmla="*/ 1361440 h 2590800"/>
                  <a:gd name="connsiteX128" fmla="*/ 111760 w 4105178"/>
                  <a:gd name="connsiteY128" fmla="*/ 1300480 h 2590800"/>
                  <a:gd name="connsiteX129" fmla="*/ 132080 w 4105178"/>
                  <a:gd name="connsiteY129" fmla="*/ 1229360 h 2590800"/>
                  <a:gd name="connsiteX130" fmla="*/ 121920 w 4105178"/>
                  <a:gd name="connsiteY130" fmla="*/ 1036320 h 2590800"/>
                  <a:gd name="connsiteX131" fmla="*/ 111760 w 4105178"/>
                  <a:gd name="connsiteY131" fmla="*/ 944880 h 2590800"/>
                  <a:gd name="connsiteX132" fmla="*/ 142240 w 4105178"/>
                  <a:gd name="connsiteY132" fmla="*/ 934720 h 2590800"/>
                  <a:gd name="connsiteX133" fmla="*/ 152400 w 4105178"/>
                  <a:gd name="connsiteY133" fmla="*/ 904240 h 2590800"/>
                  <a:gd name="connsiteX134" fmla="*/ 182880 w 4105178"/>
                  <a:gd name="connsiteY134" fmla="*/ 883920 h 2590800"/>
                  <a:gd name="connsiteX135" fmla="*/ 213360 w 4105178"/>
                  <a:gd name="connsiteY135" fmla="*/ 853440 h 2590800"/>
                  <a:gd name="connsiteX136" fmla="*/ 274320 w 4105178"/>
                  <a:gd name="connsiteY136" fmla="*/ 812800 h 2590800"/>
                  <a:gd name="connsiteX137" fmla="*/ 304800 w 4105178"/>
                  <a:gd name="connsiteY137" fmla="*/ 792480 h 2590800"/>
                  <a:gd name="connsiteX138" fmla="*/ 375920 w 4105178"/>
                  <a:gd name="connsiteY138" fmla="*/ 701040 h 2590800"/>
                  <a:gd name="connsiteX139" fmla="*/ 396240 w 4105178"/>
                  <a:gd name="connsiteY139" fmla="*/ 670560 h 2590800"/>
                  <a:gd name="connsiteX140" fmla="*/ 416560 w 4105178"/>
                  <a:gd name="connsiteY140" fmla="*/ 640080 h 2590800"/>
                  <a:gd name="connsiteX141" fmla="*/ 518160 w 4105178"/>
                  <a:gd name="connsiteY141" fmla="*/ 579120 h 2590800"/>
                  <a:gd name="connsiteX142" fmla="*/ 548640 w 4105178"/>
                  <a:gd name="connsiteY142" fmla="*/ 548640 h 2590800"/>
                  <a:gd name="connsiteX143" fmla="*/ 568960 w 4105178"/>
                  <a:gd name="connsiteY143" fmla="*/ 518160 h 2590800"/>
                  <a:gd name="connsiteX144" fmla="*/ 599440 w 4105178"/>
                  <a:gd name="connsiteY144" fmla="*/ 497840 h 2590800"/>
                  <a:gd name="connsiteX145" fmla="*/ 629920 w 4105178"/>
                  <a:gd name="connsiteY145" fmla="*/ 467360 h 2590800"/>
                  <a:gd name="connsiteX146" fmla="*/ 650240 w 4105178"/>
                  <a:gd name="connsiteY146" fmla="*/ 436880 h 2590800"/>
                  <a:gd name="connsiteX147" fmla="*/ 680720 w 4105178"/>
                  <a:gd name="connsiteY147" fmla="*/ 426720 h 2590800"/>
                  <a:gd name="connsiteX148" fmla="*/ 711200 w 4105178"/>
                  <a:gd name="connsiteY148" fmla="*/ 406400 h 2590800"/>
                  <a:gd name="connsiteX149" fmla="*/ 772160 w 4105178"/>
                  <a:gd name="connsiteY149" fmla="*/ 386080 h 2590800"/>
                  <a:gd name="connsiteX150" fmla="*/ 802640 w 4105178"/>
                  <a:gd name="connsiteY150" fmla="*/ 375920 h 2590800"/>
                  <a:gd name="connsiteX151" fmla="*/ 822960 w 4105178"/>
                  <a:gd name="connsiteY151" fmla="*/ 345440 h 2590800"/>
                  <a:gd name="connsiteX152" fmla="*/ 853440 w 4105178"/>
                  <a:gd name="connsiteY152" fmla="*/ 335280 h 2590800"/>
                  <a:gd name="connsiteX0" fmla="*/ 955040 w 4105178"/>
                  <a:gd name="connsiteY0" fmla="*/ 314960 h 2590800"/>
                  <a:gd name="connsiteX1" fmla="*/ 1016000 w 4105178"/>
                  <a:gd name="connsiteY1" fmla="*/ 304800 h 2590800"/>
                  <a:gd name="connsiteX2" fmla="*/ 1046480 w 4105178"/>
                  <a:gd name="connsiteY2" fmla="*/ 294640 h 2590800"/>
                  <a:gd name="connsiteX3" fmla="*/ 1117600 w 4105178"/>
                  <a:gd name="connsiteY3" fmla="*/ 284480 h 2590800"/>
                  <a:gd name="connsiteX4" fmla="*/ 1178560 w 4105178"/>
                  <a:gd name="connsiteY4" fmla="*/ 254000 h 2590800"/>
                  <a:gd name="connsiteX5" fmla="*/ 1209040 w 4105178"/>
                  <a:gd name="connsiteY5" fmla="*/ 243840 h 2590800"/>
                  <a:gd name="connsiteX6" fmla="*/ 1270000 w 4105178"/>
                  <a:gd name="connsiteY6" fmla="*/ 203200 h 2590800"/>
                  <a:gd name="connsiteX7" fmla="*/ 1283110 w 4105178"/>
                  <a:gd name="connsiteY7" fmla="*/ 143773 h 2590800"/>
                  <a:gd name="connsiteX8" fmla="*/ 1339645 w 4105178"/>
                  <a:gd name="connsiteY8" fmla="*/ 128380 h 2590800"/>
                  <a:gd name="connsiteX9" fmla="*/ 1432560 w 4105178"/>
                  <a:gd name="connsiteY9" fmla="*/ 152400 h 2590800"/>
                  <a:gd name="connsiteX10" fmla="*/ 1473200 w 4105178"/>
                  <a:gd name="connsiteY10" fmla="*/ 142240 h 2590800"/>
                  <a:gd name="connsiteX11" fmla="*/ 1503680 w 4105178"/>
                  <a:gd name="connsiteY11" fmla="*/ 132080 h 2590800"/>
                  <a:gd name="connsiteX12" fmla="*/ 1554480 w 4105178"/>
                  <a:gd name="connsiteY12" fmla="*/ 121920 h 2590800"/>
                  <a:gd name="connsiteX13" fmla="*/ 1706880 w 4105178"/>
                  <a:gd name="connsiteY13" fmla="*/ 101600 h 2590800"/>
                  <a:gd name="connsiteX14" fmla="*/ 2133600 w 4105178"/>
                  <a:gd name="connsiteY14" fmla="*/ 111760 h 2590800"/>
                  <a:gd name="connsiteX15" fmla="*/ 2164080 w 4105178"/>
                  <a:gd name="connsiteY15" fmla="*/ 101600 h 2590800"/>
                  <a:gd name="connsiteX16" fmla="*/ 2255520 w 4105178"/>
                  <a:gd name="connsiteY16" fmla="*/ 81280 h 2590800"/>
                  <a:gd name="connsiteX17" fmla="*/ 2286000 w 4105178"/>
                  <a:gd name="connsiteY17" fmla="*/ 71120 h 2590800"/>
                  <a:gd name="connsiteX18" fmla="*/ 2387600 w 4105178"/>
                  <a:gd name="connsiteY18" fmla="*/ 40640 h 2590800"/>
                  <a:gd name="connsiteX19" fmla="*/ 2418080 w 4105178"/>
                  <a:gd name="connsiteY19" fmla="*/ 30480 h 2590800"/>
                  <a:gd name="connsiteX20" fmla="*/ 2448560 w 4105178"/>
                  <a:gd name="connsiteY20" fmla="*/ 20320 h 2590800"/>
                  <a:gd name="connsiteX21" fmla="*/ 2499360 w 4105178"/>
                  <a:gd name="connsiteY21" fmla="*/ 10160 h 2590800"/>
                  <a:gd name="connsiteX22" fmla="*/ 2621280 w 4105178"/>
                  <a:gd name="connsiteY22" fmla="*/ 0 h 2590800"/>
                  <a:gd name="connsiteX23" fmla="*/ 2702560 w 4105178"/>
                  <a:gd name="connsiteY23" fmla="*/ 10160 h 2590800"/>
                  <a:gd name="connsiteX24" fmla="*/ 2834640 w 4105178"/>
                  <a:gd name="connsiteY24" fmla="*/ 30480 h 2590800"/>
                  <a:gd name="connsiteX25" fmla="*/ 3027680 w 4105178"/>
                  <a:gd name="connsiteY25" fmla="*/ 40640 h 2590800"/>
                  <a:gd name="connsiteX26" fmla="*/ 3088640 w 4105178"/>
                  <a:gd name="connsiteY26" fmla="*/ 50800 h 2590800"/>
                  <a:gd name="connsiteX27" fmla="*/ 3220720 w 4105178"/>
                  <a:gd name="connsiteY27" fmla="*/ 71120 h 2590800"/>
                  <a:gd name="connsiteX28" fmla="*/ 3281680 w 4105178"/>
                  <a:gd name="connsiteY28" fmla="*/ 91440 h 2590800"/>
                  <a:gd name="connsiteX29" fmla="*/ 3342640 w 4105178"/>
                  <a:gd name="connsiteY29" fmla="*/ 132080 h 2590800"/>
                  <a:gd name="connsiteX30" fmla="*/ 3454400 w 4105178"/>
                  <a:gd name="connsiteY30" fmla="*/ 152400 h 2590800"/>
                  <a:gd name="connsiteX31" fmla="*/ 3484880 w 4105178"/>
                  <a:gd name="connsiteY31" fmla="*/ 172720 h 2590800"/>
                  <a:gd name="connsiteX32" fmla="*/ 3586480 w 4105178"/>
                  <a:gd name="connsiteY32" fmla="*/ 203200 h 2590800"/>
                  <a:gd name="connsiteX33" fmla="*/ 3647440 w 4105178"/>
                  <a:gd name="connsiteY33" fmla="*/ 223520 h 2590800"/>
                  <a:gd name="connsiteX34" fmla="*/ 3677920 w 4105178"/>
                  <a:gd name="connsiteY34" fmla="*/ 243840 h 2590800"/>
                  <a:gd name="connsiteX35" fmla="*/ 3738880 w 4105178"/>
                  <a:gd name="connsiteY35" fmla="*/ 264160 h 2590800"/>
                  <a:gd name="connsiteX36" fmla="*/ 3769360 w 4105178"/>
                  <a:gd name="connsiteY36" fmla="*/ 274320 h 2590800"/>
                  <a:gd name="connsiteX37" fmla="*/ 3799840 w 4105178"/>
                  <a:gd name="connsiteY37" fmla="*/ 294640 h 2590800"/>
                  <a:gd name="connsiteX38" fmla="*/ 3820160 w 4105178"/>
                  <a:gd name="connsiteY38" fmla="*/ 325120 h 2590800"/>
                  <a:gd name="connsiteX39" fmla="*/ 3840480 w 4105178"/>
                  <a:gd name="connsiteY39" fmla="*/ 386080 h 2590800"/>
                  <a:gd name="connsiteX40" fmla="*/ 3860800 w 4105178"/>
                  <a:gd name="connsiteY40" fmla="*/ 416560 h 2590800"/>
                  <a:gd name="connsiteX41" fmla="*/ 3881120 w 4105178"/>
                  <a:gd name="connsiteY41" fmla="*/ 477520 h 2590800"/>
                  <a:gd name="connsiteX42" fmla="*/ 3901440 w 4105178"/>
                  <a:gd name="connsiteY42" fmla="*/ 508000 h 2590800"/>
                  <a:gd name="connsiteX43" fmla="*/ 3921760 w 4105178"/>
                  <a:gd name="connsiteY43" fmla="*/ 568960 h 2590800"/>
                  <a:gd name="connsiteX44" fmla="*/ 3952240 w 4105178"/>
                  <a:gd name="connsiteY44" fmla="*/ 629920 h 2590800"/>
                  <a:gd name="connsiteX45" fmla="*/ 3972560 w 4105178"/>
                  <a:gd name="connsiteY45" fmla="*/ 660400 h 2590800"/>
                  <a:gd name="connsiteX46" fmla="*/ 3982720 w 4105178"/>
                  <a:gd name="connsiteY46" fmla="*/ 690880 h 2590800"/>
                  <a:gd name="connsiteX47" fmla="*/ 4053840 w 4105178"/>
                  <a:gd name="connsiteY47" fmla="*/ 792480 h 2590800"/>
                  <a:gd name="connsiteX48" fmla="*/ 4084320 w 4105178"/>
                  <a:gd name="connsiteY48" fmla="*/ 812800 h 2590800"/>
                  <a:gd name="connsiteX49" fmla="*/ 4104640 w 4105178"/>
                  <a:gd name="connsiteY49" fmla="*/ 1137920 h 2590800"/>
                  <a:gd name="connsiteX50" fmla="*/ 4094480 w 4105178"/>
                  <a:gd name="connsiteY50" fmla="*/ 1300480 h 2590800"/>
                  <a:gd name="connsiteX51" fmla="*/ 4074160 w 4105178"/>
                  <a:gd name="connsiteY51" fmla="*/ 1371600 h 2590800"/>
                  <a:gd name="connsiteX52" fmla="*/ 4053840 w 4105178"/>
                  <a:gd name="connsiteY52" fmla="*/ 1402080 h 2590800"/>
                  <a:gd name="connsiteX53" fmla="*/ 4033520 w 4105178"/>
                  <a:gd name="connsiteY53" fmla="*/ 1473200 h 2590800"/>
                  <a:gd name="connsiteX54" fmla="*/ 4013200 w 4105178"/>
                  <a:gd name="connsiteY54" fmla="*/ 1534160 h 2590800"/>
                  <a:gd name="connsiteX55" fmla="*/ 3972560 w 4105178"/>
                  <a:gd name="connsiteY55" fmla="*/ 1625600 h 2590800"/>
                  <a:gd name="connsiteX56" fmla="*/ 3942080 w 4105178"/>
                  <a:gd name="connsiteY56" fmla="*/ 1686560 h 2590800"/>
                  <a:gd name="connsiteX57" fmla="*/ 3921760 w 4105178"/>
                  <a:gd name="connsiteY57" fmla="*/ 1747520 h 2590800"/>
                  <a:gd name="connsiteX58" fmla="*/ 3911600 w 4105178"/>
                  <a:gd name="connsiteY58" fmla="*/ 1778000 h 2590800"/>
                  <a:gd name="connsiteX59" fmla="*/ 3881120 w 4105178"/>
                  <a:gd name="connsiteY59" fmla="*/ 1798320 h 2590800"/>
                  <a:gd name="connsiteX60" fmla="*/ 3810000 w 4105178"/>
                  <a:gd name="connsiteY60" fmla="*/ 1869440 h 2590800"/>
                  <a:gd name="connsiteX61" fmla="*/ 3779520 w 4105178"/>
                  <a:gd name="connsiteY61" fmla="*/ 1889760 h 2590800"/>
                  <a:gd name="connsiteX62" fmla="*/ 3698240 w 4105178"/>
                  <a:gd name="connsiteY62" fmla="*/ 1910080 h 2590800"/>
                  <a:gd name="connsiteX63" fmla="*/ 3637280 w 4105178"/>
                  <a:gd name="connsiteY63" fmla="*/ 1950720 h 2590800"/>
                  <a:gd name="connsiteX64" fmla="*/ 3606800 w 4105178"/>
                  <a:gd name="connsiteY64" fmla="*/ 1971040 h 2590800"/>
                  <a:gd name="connsiteX65" fmla="*/ 3525520 w 4105178"/>
                  <a:gd name="connsiteY65" fmla="*/ 2042160 h 2590800"/>
                  <a:gd name="connsiteX66" fmla="*/ 3495040 w 4105178"/>
                  <a:gd name="connsiteY66" fmla="*/ 2072640 h 2590800"/>
                  <a:gd name="connsiteX67" fmla="*/ 3434080 w 4105178"/>
                  <a:gd name="connsiteY67" fmla="*/ 2113280 h 2590800"/>
                  <a:gd name="connsiteX68" fmla="*/ 3413760 w 4105178"/>
                  <a:gd name="connsiteY68" fmla="*/ 2143760 h 2590800"/>
                  <a:gd name="connsiteX69" fmla="*/ 3383280 w 4105178"/>
                  <a:gd name="connsiteY69" fmla="*/ 2153920 h 2590800"/>
                  <a:gd name="connsiteX70" fmla="*/ 3322320 w 4105178"/>
                  <a:gd name="connsiteY70" fmla="*/ 2184400 h 2590800"/>
                  <a:gd name="connsiteX71" fmla="*/ 3241040 w 4105178"/>
                  <a:gd name="connsiteY71" fmla="*/ 2235200 h 2590800"/>
                  <a:gd name="connsiteX72" fmla="*/ 3180080 w 4105178"/>
                  <a:gd name="connsiteY72" fmla="*/ 2275840 h 2590800"/>
                  <a:gd name="connsiteX73" fmla="*/ 3149600 w 4105178"/>
                  <a:gd name="connsiteY73" fmla="*/ 2296160 h 2590800"/>
                  <a:gd name="connsiteX74" fmla="*/ 3058160 w 4105178"/>
                  <a:gd name="connsiteY74" fmla="*/ 2326640 h 2590800"/>
                  <a:gd name="connsiteX75" fmla="*/ 3027680 w 4105178"/>
                  <a:gd name="connsiteY75" fmla="*/ 2336800 h 2590800"/>
                  <a:gd name="connsiteX76" fmla="*/ 2997200 w 4105178"/>
                  <a:gd name="connsiteY76" fmla="*/ 2346960 h 2590800"/>
                  <a:gd name="connsiteX77" fmla="*/ 2915920 w 4105178"/>
                  <a:gd name="connsiteY77" fmla="*/ 2357120 h 2590800"/>
                  <a:gd name="connsiteX78" fmla="*/ 2854960 w 4105178"/>
                  <a:gd name="connsiteY78" fmla="*/ 2377440 h 2590800"/>
                  <a:gd name="connsiteX79" fmla="*/ 2824480 w 4105178"/>
                  <a:gd name="connsiteY79" fmla="*/ 2397760 h 2590800"/>
                  <a:gd name="connsiteX80" fmla="*/ 2763520 w 4105178"/>
                  <a:gd name="connsiteY80" fmla="*/ 2418080 h 2590800"/>
                  <a:gd name="connsiteX81" fmla="*/ 2733040 w 4105178"/>
                  <a:gd name="connsiteY81" fmla="*/ 2397760 h 2590800"/>
                  <a:gd name="connsiteX82" fmla="*/ 2611120 w 4105178"/>
                  <a:gd name="connsiteY82" fmla="*/ 2418080 h 2590800"/>
                  <a:gd name="connsiteX83" fmla="*/ 2580640 w 4105178"/>
                  <a:gd name="connsiteY83" fmla="*/ 2438400 h 2590800"/>
                  <a:gd name="connsiteX84" fmla="*/ 2550160 w 4105178"/>
                  <a:gd name="connsiteY84" fmla="*/ 2448560 h 2590800"/>
                  <a:gd name="connsiteX85" fmla="*/ 2519680 w 4105178"/>
                  <a:gd name="connsiteY85" fmla="*/ 2468880 h 2590800"/>
                  <a:gd name="connsiteX86" fmla="*/ 2458720 w 4105178"/>
                  <a:gd name="connsiteY86" fmla="*/ 2489200 h 2590800"/>
                  <a:gd name="connsiteX87" fmla="*/ 2418080 w 4105178"/>
                  <a:gd name="connsiteY87" fmla="*/ 2509520 h 2590800"/>
                  <a:gd name="connsiteX88" fmla="*/ 2387600 w 4105178"/>
                  <a:gd name="connsiteY88" fmla="*/ 2519680 h 2590800"/>
                  <a:gd name="connsiteX89" fmla="*/ 2357120 w 4105178"/>
                  <a:gd name="connsiteY89" fmla="*/ 2540000 h 2590800"/>
                  <a:gd name="connsiteX90" fmla="*/ 2296160 w 4105178"/>
                  <a:gd name="connsiteY90" fmla="*/ 2560320 h 2590800"/>
                  <a:gd name="connsiteX91" fmla="*/ 2214880 w 4105178"/>
                  <a:gd name="connsiteY91" fmla="*/ 2580640 h 2590800"/>
                  <a:gd name="connsiteX92" fmla="*/ 1706880 w 4105178"/>
                  <a:gd name="connsiteY92" fmla="*/ 2570480 h 2590800"/>
                  <a:gd name="connsiteX93" fmla="*/ 1574800 w 4105178"/>
                  <a:gd name="connsiteY93" fmla="*/ 2560320 h 2590800"/>
                  <a:gd name="connsiteX94" fmla="*/ 1452880 w 4105178"/>
                  <a:gd name="connsiteY94" fmla="*/ 2580640 h 2590800"/>
                  <a:gd name="connsiteX95" fmla="*/ 1361440 w 4105178"/>
                  <a:gd name="connsiteY95" fmla="*/ 2590800 h 2590800"/>
                  <a:gd name="connsiteX96" fmla="*/ 1290320 w 4105178"/>
                  <a:gd name="connsiteY96" fmla="*/ 2580640 h 2590800"/>
                  <a:gd name="connsiteX97" fmla="*/ 1178560 w 4105178"/>
                  <a:gd name="connsiteY97" fmla="*/ 2570480 h 2590800"/>
                  <a:gd name="connsiteX98" fmla="*/ 1127760 w 4105178"/>
                  <a:gd name="connsiteY98" fmla="*/ 2560320 h 2590800"/>
                  <a:gd name="connsiteX99" fmla="*/ 1016000 w 4105178"/>
                  <a:gd name="connsiteY99" fmla="*/ 2540000 h 2590800"/>
                  <a:gd name="connsiteX100" fmla="*/ 975360 w 4105178"/>
                  <a:gd name="connsiteY100" fmla="*/ 2529840 h 2590800"/>
                  <a:gd name="connsiteX101" fmla="*/ 914400 w 4105178"/>
                  <a:gd name="connsiteY101" fmla="*/ 2519680 h 2590800"/>
                  <a:gd name="connsiteX102" fmla="*/ 853440 w 4105178"/>
                  <a:gd name="connsiteY102" fmla="*/ 2499360 h 2590800"/>
                  <a:gd name="connsiteX103" fmla="*/ 782320 w 4105178"/>
                  <a:gd name="connsiteY103" fmla="*/ 2468880 h 2590800"/>
                  <a:gd name="connsiteX104" fmla="*/ 741680 w 4105178"/>
                  <a:gd name="connsiteY104" fmla="*/ 2458720 h 2590800"/>
                  <a:gd name="connsiteX105" fmla="*/ 629920 w 4105178"/>
                  <a:gd name="connsiteY105" fmla="*/ 2438400 h 2590800"/>
                  <a:gd name="connsiteX106" fmla="*/ 568960 w 4105178"/>
                  <a:gd name="connsiteY106" fmla="*/ 2407920 h 2590800"/>
                  <a:gd name="connsiteX107" fmla="*/ 508000 w 4105178"/>
                  <a:gd name="connsiteY107" fmla="*/ 2387600 h 2590800"/>
                  <a:gd name="connsiteX108" fmla="*/ 477520 w 4105178"/>
                  <a:gd name="connsiteY108" fmla="*/ 2367280 h 2590800"/>
                  <a:gd name="connsiteX109" fmla="*/ 447040 w 4105178"/>
                  <a:gd name="connsiteY109" fmla="*/ 2357120 h 2590800"/>
                  <a:gd name="connsiteX110" fmla="*/ 386080 w 4105178"/>
                  <a:gd name="connsiteY110" fmla="*/ 2316480 h 2590800"/>
                  <a:gd name="connsiteX111" fmla="*/ 355600 w 4105178"/>
                  <a:gd name="connsiteY111" fmla="*/ 2296160 h 2590800"/>
                  <a:gd name="connsiteX112" fmla="*/ 294640 w 4105178"/>
                  <a:gd name="connsiteY112" fmla="*/ 2235200 h 2590800"/>
                  <a:gd name="connsiteX113" fmla="*/ 264160 w 4105178"/>
                  <a:gd name="connsiteY113" fmla="*/ 2204720 h 2590800"/>
                  <a:gd name="connsiteX114" fmla="*/ 203200 w 4105178"/>
                  <a:gd name="connsiteY114" fmla="*/ 2174240 h 2590800"/>
                  <a:gd name="connsiteX115" fmla="*/ 162560 w 4105178"/>
                  <a:gd name="connsiteY115" fmla="*/ 2082800 h 2590800"/>
                  <a:gd name="connsiteX116" fmla="*/ 152400 w 4105178"/>
                  <a:gd name="connsiteY116" fmla="*/ 2052320 h 2590800"/>
                  <a:gd name="connsiteX117" fmla="*/ 142240 w 4105178"/>
                  <a:gd name="connsiteY117" fmla="*/ 2021840 h 2590800"/>
                  <a:gd name="connsiteX118" fmla="*/ 71120 w 4105178"/>
                  <a:gd name="connsiteY118" fmla="*/ 1930400 h 2590800"/>
                  <a:gd name="connsiteX119" fmla="*/ 50800 w 4105178"/>
                  <a:gd name="connsiteY119" fmla="*/ 1859280 h 2590800"/>
                  <a:gd name="connsiteX120" fmla="*/ 20320 w 4105178"/>
                  <a:gd name="connsiteY120" fmla="*/ 1767840 h 2590800"/>
                  <a:gd name="connsiteX121" fmla="*/ 10160 w 4105178"/>
                  <a:gd name="connsiteY121" fmla="*/ 1737360 h 2590800"/>
                  <a:gd name="connsiteX122" fmla="*/ 0 w 4105178"/>
                  <a:gd name="connsiteY122" fmla="*/ 1706880 h 2590800"/>
                  <a:gd name="connsiteX123" fmla="*/ 10160 w 4105178"/>
                  <a:gd name="connsiteY123" fmla="*/ 1605280 h 2590800"/>
                  <a:gd name="connsiteX124" fmla="*/ 30480 w 4105178"/>
                  <a:gd name="connsiteY124" fmla="*/ 1544320 h 2590800"/>
                  <a:gd name="connsiteX125" fmla="*/ 60960 w 4105178"/>
                  <a:gd name="connsiteY125" fmla="*/ 1422400 h 2590800"/>
                  <a:gd name="connsiteX126" fmla="*/ 71120 w 4105178"/>
                  <a:gd name="connsiteY126" fmla="*/ 1391920 h 2590800"/>
                  <a:gd name="connsiteX127" fmla="*/ 91440 w 4105178"/>
                  <a:gd name="connsiteY127" fmla="*/ 1361440 h 2590800"/>
                  <a:gd name="connsiteX128" fmla="*/ 111760 w 4105178"/>
                  <a:gd name="connsiteY128" fmla="*/ 1300480 h 2590800"/>
                  <a:gd name="connsiteX129" fmla="*/ 132080 w 4105178"/>
                  <a:gd name="connsiteY129" fmla="*/ 1229360 h 2590800"/>
                  <a:gd name="connsiteX130" fmla="*/ 121920 w 4105178"/>
                  <a:gd name="connsiteY130" fmla="*/ 1036320 h 2590800"/>
                  <a:gd name="connsiteX131" fmla="*/ 111760 w 4105178"/>
                  <a:gd name="connsiteY131" fmla="*/ 944880 h 2590800"/>
                  <a:gd name="connsiteX132" fmla="*/ 142240 w 4105178"/>
                  <a:gd name="connsiteY132" fmla="*/ 934720 h 2590800"/>
                  <a:gd name="connsiteX133" fmla="*/ 152400 w 4105178"/>
                  <a:gd name="connsiteY133" fmla="*/ 904240 h 2590800"/>
                  <a:gd name="connsiteX134" fmla="*/ 182880 w 4105178"/>
                  <a:gd name="connsiteY134" fmla="*/ 883920 h 2590800"/>
                  <a:gd name="connsiteX135" fmla="*/ 213360 w 4105178"/>
                  <a:gd name="connsiteY135" fmla="*/ 853440 h 2590800"/>
                  <a:gd name="connsiteX136" fmla="*/ 274320 w 4105178"/>
                  <a:gd name="connsiteY136" fmla="*/ 812800 h 2590800"/>
                  <a:gd name="connsiteX137" fmla="*/ 304800 w 4105178"/>
                  <a:gd name="connsiteY137" fmla="*/ 792480 h 2590800"/>
                  <a:gd name="connsiteX138" fmla="*/ 375920 w 4105178"/>
                  <a:gd name="connsiteY138" fmla="*/ 701040 h 2590800"/>
                  <a:gd name="connsiteX139" fmla="*/ 396240 w 4105178"/>
                  <a:gd name="connsiteY139" fmla="*/ 670560 h 2590800"/>
                  <a:gd name="connsiteX140" fmla="*/ 416560 w 4105178"/>
                  <a:gd name="connsiteY140" fmla="*/ 640080 h 2590800"/>
                  <a:gd name="connsiteX141" fmla="*/ 518160 w 4105178"/>
                  <a:gd name="connsiteY141" fmla="*/ 579120 h 2590800"/>
                  <a:gd name="connsiteX142" fmla="*/ 548640 w 4105178"/>
                  <a:gd name="connsiteY142" fmla="*/ 548640 h 2590800"/>
                  <a:gd name="connsiteX143" fmla="*/ 568960 w 4105178"/>
                  <a:gd name="connsiteY143" fmla="*/ 518160 h 2590800"/>
                  <a:gd name="connsiteX144" fmla="*/ 599440 w 4105178"/>
                  <a:gd name="connsiteY144" fmla="*/ 497840 h 2590800"/>
                  <a:gd name="connsiteX145" fmla="*/ 629920 w 4105178"/>
                  <a:gd name="connsiteY145" fmla="*/ 467360 h 2590800"/>
                  <a:gd name="connsiteX146" fmla="*/ 650240 w 4105178"/>
                  <a:gd name="connsiteY146" fmla="*/ 436880 h 2590800"/>
                  <a:gd name="connsiteX147" fmla="*/ 680720 w 4105178"/>
                  <a:gd name="connsiteY147" fmla="*/ 426720 h 2590800"/>
                  <a:gd name="connsiteX148" fmla="*/ 711200 w 4105178"/>
                  <a:gd name="connsiteY148" fmla="*/ 406400 h 2590800"/>
                  <a:gd name="connsiteX149" fmla="*/ 772160 w 4105178"/>
                  <a:gd name="connsiteY149" fmla="*/ 386080 h 2590800"/>
                  <a:gd name="connsiteX150" fmla="*/ 802640 w 4105178"/>
                  <a:gd name="connsiteY150" fmla="*/ 375920 h 2590800"/>
                  <a:gd name="connsiteX151" fmla="*/ 822960 w 4105178"/>
                  <a:gd name="connsiteY151" fmla="*/ 345440 h 2590800"/>
                  <a:gd name="connsiteX152" fmla="*/ 853440 w 4105178"/>
                  <a:gd name="connsiteY152" fmla="*/ 335280 h 2590800"/>
                  <a:gd name="connsiteX0" fmla="*/ 955040 w 4105178"/>
                  <a:gd name="connsiteY0" fmla="*/ 314960 h 2590800"/>
                  <a:gd name="connsiteX1" fmla="*/ 1016000 w 4105178"/>
                  <a:gd name="connsiteY1" fmla="*/ 304800 h 2590800"/>
                  <a:gd name="connsiteX2" fmla="*/ 1046480 w 4105178"/>
                  <a:gd name="connsiteY2" fmla="*/ 294640 h 2590800"/>
                  <a:gd name="connsiteX3" fmla="*/ 1117600 w 4105178"/>
                  <a:gd name="connsiteY3" fmla="*/ 284480 h 2590800"/>
                  <a:gd name="connsiteX4" fmla="*/ 1178560 w 4105178"/>
                  <a:gd name="connsiteY4" fmla="*/ 254000 h 2590800"/>
                  <a:gd name="connsiteX5" fmla="*/ 1209040 w 4105178"/>
                  <a:gd name="connsiteY5" fmla="*/ 243840 h 2590800"/>
                  <a:gd name="connsiteX6" fmla="*/ 1213547 w 4105178"/>
                  <a:gd name="connsiteY6" fmla="*/ 188421 h 2590800"/>
                  <a:gd name="connsiteX7" fmla="*/ 1283110 w 4105178"/>
                  <a:gd name="connsiteY7" fmla="*/ 143773 h 2590800"/>
                  <a:gd name="connsiteX8" fmla="*/ 1339645 w 4105178"/>
                  <a:gd name="connsiteY8" fmla="*/ 128380 h 2590800"/>
                  <a:gd name="connsiteX9" fmla="*/ 1432560 w 4105178"/>
                  <a:gd name="connsiteY9" fmla="*/ 152400 h 2590800"/>
                  <a:gd name="connsiteX10" fmla="*/ 1473200 w 4105178"/>
                  <a:gd name="connsiteY10" fmla="*/ 142240 h 2590800"/>
                  <a:gd name="connsiteX11" fmla="*/ 1503680 w 4105178"/>
                  <a:gd name="connsiteY11" fmla="*/ 132080 h 2590800"/>
                  <a:gd name="connsiteX12" fmla="*/ 1554480 w 4105178"/>
                  <a:gd name="connsiteY12" fmla="*/ 121920 h 2590800"/>
                  <a:gd name="connsiteX13" fmla="*/ 1706880 w 4105178"/>
                  <a:gd name="connsiteY13" fmla="*/ 101600 h 2590800"/>
                  <a:gd name="connsiteX14" fmla="*/ 2133600 w 4105178"/>
                  <a:gd name="connsiteY14" fmla="*/ 111760 h 2590800"/>
                  <a:gd name="connsiteX15" fmla="*/ 2164080 w 4105178"/>
                  <a:gd name="connsiteY15" fmla="*/ 101600 h 2590800"/>
                  <a:gd name="connsiteX16" fmla="*/ 2255520 w 4105178"/>
                  <a:gd name="connsiteY16" fmla="*/ 81280 h 2590800"/>
                  <a:gd name="connsiteX17" fmla="*/ 2286000 w 4105178"/>
                  <a:gd name="connsiteY17" fmla="*/ 71120 h 2590800"/>
                  <a:gd name="connsiteX18" fmla="*/ 2387600 w 4105178"/>
                  <a:gd name="connsiteY18" fmla="*/ 40640 h 2590800"/>
                  <a:gd name="connsiteX19" fmla="*/ 2418080 w 4105178"/>
                  <a:gd name="connsiteY19" fmla="*/ 30480 h 2590800"/>
                  <a:gd name="connsiteX20" fmla="*/ 2448560 w 4105178"/>
                  <a:gd name="connsiteY20" fmla="*/ 20320 h 2590800"/>
                  <a:gd name="connsiteX21" fmla="*/ 2499360 w 4105178"/>
                  <a:gd name="connsiteY21" fmla="*/ 10160 h 2590800"/>
                  <a:gd name="connsiteX22" fmla="*/ 2621280 w 4105178"/>
                  <a:gd name="connsiteY22" fmla="*/ 0 h 2590800"/>
                  <a:gd name="connsiteX23" fmla="*/ 2702560 w 4105178"/>
                  <a:gd name="connsiteY23" fmla="*/ 10160 h 2590800"/>
                  <a:gd name="connsiteX24" fmla="*/ 2834640 w 4105178"/>
                  <a:gd name="connsiteY24" fmla="*/ 30480 h 2590800"/>
                  <a:gd name="connsiteX25" fmla="*/ 3027680 w 4105178"/>
                  <a:gd name="connsiteY25" fmla="*/ 40640 h 2590800"/>
                  <a:gd name="connsiteX26" fmla="*/ 3088640 w 4105178"/>
                  <a:gd name="connsiteY26" fmla="*/ 50800 h 2590800"/>
                  <a:gd name="connsiteX27" fmla="*/ 3220720 w 4105178"/>
                  <a:gd name="connsiteY27" fmla="*/ 71120 h 2590800"/>
                  <a:gd name="connsiteX28" fmla="*/ 3281680 w 4105178"/>
                  <a:gd name="connsiteY28" fmla="*/ 91440 h 2590800"/>
                  <a:gd name="connsiteX29" fmla="*/ 3342640 w 4105178"/>
                  <a:gd name="connsiteY29" fmla="*/ 132080 h 2590800"/>
                  <a:gd name="connsiteX30" fmla="*/ 3454400 w 4105178"/>
                  <a:gd name="connsiteY30" fmla="*/ 152400 h 2590800"/>
                  <a:gd name="connsiteX31" fmla="*/ 3484880 w 4105178"/>
                  <a:gd name="connsiteY31" fmla="*/ 172720 h 2590800"/>
                  <a:gd name="connsiteX32" fmla="*/ 3586480 w 4105178"/>
                  <a:gd name="connsiteY32" fmla="*/ 203200 h 2590800"/>
                  <a:gd name="connsiteX33" fmla="*/ 3647440 w 4105178"/>
                  <a:gd name="connsiteY33" fmla="*/ 223520 h 2590800"/>
                  <a:gd name="connsiteX34" fmla="*/ 3677920 w 4105178"/>
                  <a:gd name="connsiteY34" fmla="*/ 243840 h 2590800"/>
                  <a:gd name="connsiteX35" fmla="*/ 3738880 w 4105178"/>
                  <a:gd name="connsiteY35" fmla="*/ 264160 h 2590800"/>
                  <a:gd name="connsiteX36" fmla="*/ 3769360 w 4105178"/>
                  <a:gd name="connsiteY36" fmla="*/ 274320 h 2590800"/>
                  <a:gd name="connsiteX37" fmla="*/ 3799840 w 4105178"/>
                  <a:gd name="connsiteY37" fmla="*/ 294640 h 2590800"/>
                  <a:gd name="connsiteX38" fmla="*/ 3820160 w 4105178"/>
                  <a:gd name="connsiteY38" fmla="*/ 325120 h 2590800"/>
                  <a:gd name="connsiteX39" fmla="*/ 3840480 w 4105178"/>
                  <a:gd name="connsiteY39" fmla="*/ 386080 h 2590800"/>
                  <a:gd name="connsiteX40" fmla="*/ 3860800 w 4105178"/>
                  <a:gd name="connsiteY40" fmla="*/ 416560 h 2590800"/>
                  <a:gd name="connsiteX41" fmla="*/ 3881120 w 4105178"/>
                  <a:gd name="connsiteY41" fmla="*/ 477520 h 2590800"/>
                  <a:gd name="connsiteX42" fmla="*/ 3901440 w 4105178"/>
                  <a:gd name="connsiteY42" fmla="*/ 508000 h 2590800"/>
                  <a:gd name="connsiteX43" fmla="*/ 3921760 w 4105178"/>
                  <a:gd name="connsiteY43" fmla="*/ 568960 h 2590800"/>
                  <a:gd name="connsiteX44" fmla="*/ 3952240 w 4105178"/>
                  <a:gd name="connsiteY44" fmla="*/ 629920 h 2590800"/>
                  <a:gd name="connsiteX45" fmla="*/ 3972560 w 4105178"/>
                  <a:gd name="connsiteY45" fmla="*/ 660400 h 2590800"/>
                  <a:gd name="connsiteX46" fmla="*/ 3982720 w 4105178"/>
                  <a:gd name="connsiteY46" fmla="*/ 690880 h 2590800"/>
                  <a:gd name="connsiteX47" fmla="*/ 4053840 w 4105178"/>
                  <a:gd name="connsiteY47" fmla="*/ 792480 h 2590800"/>
                  <a:gd name="connsiteX48" fmla="*/ 4084320 w 4105178"/>
                  <a:gd name="connsiteY48" fmla="*/ 812800 h 2590800"/>
                  <a:gd name="connsiteX49" fmla="*/ 4104640 w 4105178"/>
                  <a:gd name="connsiteY49" fmla="*/ 1137920 h 2590800"/>
                  <a:gd name="connsiteX50" fmla="*/ 4094480 w 4105178"/>
                  <a:gd name="connsiteY50" fmla="*/ 1300480 h 2590800"/>
                  <a:gd name="connsiteX51" fmla="*/ 4074160 w 4105178"/>
                  <a:gd name="connsiteY51" fmla="*/ 1371600 h 2590800"/>
                  <a:gd name="connsiteX52" fmla="*/ 4053840 w 4105178"/>
                  <a:gd name="connsiteY52" fmla="*/ 1402080 h 2590800"/>
                  <a:gd name="connsiteX53" fmla="*/ 4033520 w 4105178"/>
                  <a:gd name="connsiteY53" fmla="*/ 1473200 h 2590800"/>
                  <a:gd name="connsiteX54" fmla="*/ 4013200 w 4105178"/>
                  <a:gd name="connsiteY54" fmla="*/ 1534160 h 2590800"/>
                  <a:gd name="connsiteX55" fmla="*/ 3972560 w 4105178"/>
                  <a:gd name="connsiteY55" fmla="*/ 1625600 h 2590800"/>
                  <a:gd name="connsiteX56" fmla="*/ 3942080 w 4105178"/>
                  <a:gd name="connsiteY56" fmla="*/ 1686560 h 2590800"/>
                  <a:gd name="connsiteX57" fmla="*/ 3921760 w 4105178"/>
                  <a:gd name="connsiteY57" fmla="*/ 1747520 h 2590800"/>
                  <a:gd name="connsiteX58" fmla="*/ 3911600 w 4105178"/>
                  <a:gd name="connsiteY58" fmla="*/ 1778000 h 2590800"/>
                  <a:gd name="connsiteX59" fmla="*/ 3881120 w 4105178"/>
                  <a:gd name="connsiteY59" fmla="*/ 1798320 h 2590800"/>
                  <a:gd name="connsiteX60" fmla="*/ 3810000 w 4105178"/>
                  <a:gd name="connsiteY60" fmla="*/ 1869440 h 2590800"/>
                  <a:gd name="connsiteX61" fmla="*/ 3779520 w 4105178"/>
                  <a:gd name="connsiteY61" fmla="*/ 1889760 h 2590800"/>
                  <a:gd name="connsiteX62" fmla="*/ 3698240 w 4105178"/>
                  <a:gd name="connsiteY62" fmla="*/ 1910080 h 2590800"/>
                  <a:gd name="connsiteX63" fmla="*/ 3637280 w 4105178"/>
                  <a:gd name="connsiteY63" fmla="*/ 1950720 h 2590800"/>
                  <a:gd name="connsiteX64" fmla="*/ 3606800 w 4105178"/>
                  <a:gd name="connsiteY64" fmla="*/ 1971040 h 2590800"/>
                  <a:gd name="connsiteX65" fmla="*/ 3525520 w 4105178"/>
                  <a:gd name="connsiteY65" fmla="*/ 2042160 h 2590800"/>
                  <a:gd name="connsiteX66" fmla="*/ 3495040 w 4105178"/>
                  <a:gd name="connsiteY66" fmla="*/ 2072640 h 2590800"/>
                  <a:gd name="connsiteX67" fmla="*/ 3434080 w 4105178"/>
                  <a:gd name="connsiteY67" fmla="*/ 2113280 h 2590800"/>
                  <a:gd name="connsiteX68" fmla="*/ 3413760 w 4105178"/>
                  <a:gd name="connsiteY68" fmla="*/ 2143760 h 2590800"/>
                  <a:gd name="connsiteX69" fmla="*/ 3383280 w 4105178"/>
                  <a:gd name="connsiteY69" fmla="*/ 2153920 h 2590800"/>
                  <a:gd name="connsiteX70" fmla="*/ 3322320 w 4105178"/>
                  <a:gd name="connsiteY70" fmla="*/ 2184400 h 2590800"/>
                  <a:gd name="connsiteX71" fmla="*/ 3241040 w 4105178"/>
                  <a:gd name="connsiteY71" fmla="*/ 2235200 h 2590800"/>
                  <a:gd name="connsiteX72" fmla="*/ 3180080 w 4105178"/>
                  <a:gd name="connsiteY72" fmla="*/ 2275840 h 2590800"/>
                  <a:gd name="connsiteX73" fmla="*/ 3149600 w 4105178"/>
                  <a:gd name="connsiteY73" fmla="*/ 2296160 h 2590800"/>
                  <a:gd name="connsiteX74" fmla="*/ 3058160 w 4105178"/>
                  <a:gd name="connsiteY74" fmla="*/ 2326640 h 2590800"/>
                  <a:gd name="connsiteX75" fmla="*/ 3027680 w 4105178"/>
                  <a:gd name="connsiteY75" fmla="*/ 2336800 h 2590800"/>
                  <a:gd name="connsiteX76" fmla="*/ 2997200 w 4105178"/>
                  <a:gd name="connsiteY76" fmla="*/ 2346960 h 2590800"/>
                  <a:gd name="connsiteX77" fmla="*/ 2915920 w 4105178"/>
                  <a:gd name="connsiteY77" fmla="*/ 2357120 h 2590800"/>
                  <a:gd name="connsiteX78" fmla="*/ 2854960 w 4105178"/>
                  <a:gd name="connsiteY78" fmla="*/ 2377440 h 2590800"/>
                  <a:gd name="connsiteX79" fmla="*/ 2824480 w 4105178"/>
                  <a:gd name="connsiteY79" fmla="*/ 2397760 h 2590800"/>
                  <a:gd name="connsiteX80" fmla="*/ 2763520 w 4105178"/>
                  <a:gd name="connsiteY80" fmla="*/ 2418080 h 2590800"/>
                  <a:gd name="connsiteX81" fmla="*/ 2733040 w 4105178"/>
                  <a:gd name="connsiteY81" fmla="*/ 2397760 h 2590800"/>
                  <a:gd name="connsiteX82" fmla="*/ 2611120 w 4105178"/>
                  <a:gd name="connsiteY82" fmla="*/ 2418080 h 2590800"/>
                  <a:gd name="connsiteX83" fmla="*/ 2580640 w 4105178"/>
                  <a:gd name="connsiteY83" fmla="*/ 2438400 h 2590800"/>
                  <a:gd name="connsiteX84" fmla="*/ 2550160 w 4105178"/>
                  <a:gd name="connsiteY84" fmla="*/ 2448560 h 2590800"/>
                  <a:gd name="connsiteX85" fmla="*/ 2519680 w 4105178"/>
                  <a:gd name="connsiteY85" fmla="*/ 2468880 h 2590800"/>
                  <a:gd name="connsiteX86" fmla="*/ 2458720 w 4105178"/>
                  <a:gd name="connsiteY86" fmla="*/ 2489200 h 2590800"/>
                  <a:gd name="connsiteX87" fmla="*/ 2418080 w 4105178"/>
                  <a:gd name="connsiteY87" fmla="*/ 2509520 h 2590800"/>
                  <a:gd name="connsiteX88" fmla="*/ 2387600 w 4105178"/>
                  <a:gd name="connsiteY88" fmla="*/ 2519680 h 2590800"/>
                  <a:gd name="connsiteX89" fmla="*/ 2357120 w 4105178"/>
                  <a:gd name="connsiteY89" fmla="*/ 2540000 h 2590800"/>
                  <a:gd name="connsiteX90" fmla="*/ 2296160 w 4105178"/>
                  <a:gd name="connsiteY90" fmla="*/ 2560320 h 2590800"/>
                  <a:gd name="connsiteX91" fmla="*/ 2214880 w 4105178"/>
                  <a:gd name="connsiteY91" fmla="*/ 2580640 h 2590800"/>
                  <a:gd name="connsiteX92" fmla="*/ 1706880 w 4105178"/>
                  <a:gd name="connsiteY92" fmla="*/ 2570480 h 2590800"/>
                  <a:gd name="connsiteX93" fmla="*/ 1574800 w 4105178"/>
                  <a:gd name="connsiteY93" fmla="*/ 2560320 h 2590800"/>
                  <a:gd name="connsiteX94" fmla="*/ 1452880 w 4105178"/>
                  <a:gd name="connsiteY94" fmla="*/ 2580640 h 2590800"/>
                  <a:gd name="connsiteX95" fmla="*/ 1361440 w 4105178"/>
                  <a:gd name="connsiteY95" fmla="*/ 2590800 h 2590800"/>
                  <a:gd name="connsiteX96" fmla="*/ 1290320 w 4105178"/>
                  <a:gd name="connsiteY96" fmla="*/ 2580640 h 2590800"/>
                  <a:gd name="connsiteX97" fmla="*/ 1178560 w 4105178"/>
                  <a:gd name="connsiteY97" fmla="*/ 2570480 h 2590800"/>
                  <a:gd name="connsiteX98" fmla="*/ 1127760 w 4105178"/>
                  <a:gd name="connsiteY98" fmla="*/ 2560320 h 2590800"/>
                  <a:gd name="connsiteX99" fmla="*/ 1016000 w 4105178"/>
                  <a:gd name="connsiteY99" fmla="*/ 2540000 h 2590800"/>
                  <a:gd name="connsiteX100" fmla="*/ 975360 w 4105178"/>
                  <a:gd name="connsiteY100" fmla="*/ 2529840 h 2590800"/>
                  <a:gd name="connsiteX101" fmla="*/ 914400 w 4105178"/>
                  <a:gd name="connsiteY101" fmla="*/ 2519680 h 2590800"/>
                  <a:gd name="connsiteX102" fmla="*/ 853440 w 4105178"/>
                  <a:gd name="connsiteY102" fmla="*/ 2499360 h 2590800"/>
                  <a:gd name="connsiteX103" fmla="*/ 782320 w 4105178"/>
                  <a:gd name="connsiteY103" fmla="*/ 2468880 h 2590800"/>
                  <a:gd name="connsiteX104" fmla="*/ 741680 w 4105178"/>
                  <a:gd name="connsiteY104" fmla="*/ 2458720 h 2590800"/>
                  <a:gd name="connsiteX105" fmla="*/ 629920 w 4105178"/>
                  <a:gd name="connsiteY105" fmla="*/ 2438400 h 2590800"/>
                  <a:gd name="connsiteX106" fmla="*/ 568960 w 4105178"/>
                  <a:gd name="connsiteY106" fmla="*/ 2407920 h 2590800"/>
                  <a:gd name="connsiteX107" fmla="*/ 508000 w 4105178"/>
                  <a:gd name="connsiteY107" fmla="*/ 2387600 h 2590800"/>
                  <a:gd name="connsiteX108" fmla="*/ 477520 w 4105178"/>
                  <a:gd name="connsiteY108" fmla="*/ 2367280 h 2590800"/>
                  <a:gd name="connsiteX109" fmla="*/ 447040 w 4105178"/>
                  <a:gd name="connsiteY109" fmla="*/ 2357120 h 2590800"/>
                  <a:gd name="connsiteX110" fmla="*/ 386080 w 4105178"/>
                  <a:gd name="connsiteY110" fmla="*/ 2316480 h 2590800"/>
                  <a:gd name="connsiteX111" fmla="*/ 355600 w 4105178"/>
                  <a:gd name="connsiteY111" fmla="*/ 2296160 h 2590800"/>
                  <a:gd name="connsiteX112" fmla="*/ 294640 w 4105178"/>
                  <a:gd name="connsiteY112" fmla="*/ 2235200 h 2590800"/>
                  <a:gd name="connsiteX113" fmla="*/ 264160 w 4105178"/>
                  <a:gd name="connsiteY113" fmla="*/ 2204720 h 2590800"/>
                  <a:gd name="connsiteX114" fmla="*/ 203200 w 4105178"/>
                  <a:gd name="connsiteY114" fmla="*/ 2174240 h 2590800"/>
                  <a:gd name="connsiteX115" fmla="*/ 162560 w 4105178"/>
                  <a:gd name="connsiteY115" fmla="*/ 2082800 h 2590800"/>
                  <a:gd name="connsiteX116" fmla="*/ 152400 w 4105178"/>
                  <a:gd name="connsiteY116" fmla="*/ 2052320 h 2590800"/>
                  <a:gd name="connsiteX117" fmla="*/ 142240 w 4105178"/>
                  <a:gd name="connsiteY117" fmla="*/ 2021840 h 2590800"/>
                  <a:gd name="connsiteX118" fmla="*/ 71120 w 4105178"/>
                  <a:gd name="connsiteY118" fmla="*/ 1930400 h 2590800"/>
                  <a:gd name="connsiteX119" fmla="*/ 50800 w 4105178"/>
                  <a:gd name="connsiteY119" fmla="*/ 1859280 h 2590800"/>
                  <a:gd name="connsiteX120" fmla="*/ 20320 w 4105178"/>
                  <a:gd name="connsiteY120" fmla="*/ 1767840 h 2590800"/>
                  <a:gd name="connsiteX121" fmla="*/ 10160 w 4105178"/>
                  <a:gd name="connsiteY121" fmla="*/ 1737360 h 2590800"/>
                  <a:gd name="connsiteX122" fmla="*/ 0 w 4105178"/>
                  <a:gd name="connsiteY122" fmla="*/ 1706880 h 2590800"/>
                  <a:gd name="connsiteX123" fmla="*/ 10160 w 4105178"/>
                  <a:gd name="connsiteY123" fmla="*/ 1605280 h 2590800"/>
                  <a:gd name="connsiteX124" fmla="*/ 30480 w 4105178"/>
                  <a:gd name="connsiteY124" fmla="*/ 1544320 h 2590800"/>
                  <a:gd name="connsiteX125" fmla="*/ 60960 w 4105178"/>
                  <a:gd name="connsiteY125" fmla="*/ 1422400 h 2590800"/>
                  <a:gd name="connsiteX126" fmla="*/ 71120 w 4105178"/>
                  <a:gd name="connsiteY126" fmla="*/ 1391920 h 2590800"/>
                  <a:gd name="connsiteX127" fmla="*/ 91440 w 4105178"/>
                  <a:gd name="connsiteY127" fmla="*/ 1361440 h 2590800"/>
                  <a:gd name="connsiteX128" fmla="*/ 111760 w 4105178"/>
                  <a:gd name="connsiteY128" fmla="*/ 1300480 h 2590800"/>
                  <a:gd name="connsiteX129" fmla="*/ 132080 w 4105178"/>
                  <a:gd name="connsiteY129" fmla="*/ 1229360 h 2590800"/>
                  <a:gd name="connsiteX130" fmla="*/ 121920 w 4105178"/>
                  <a:gd name="connsiteY130" fmla="*/ 1036320 h 2590800"/>
                  <a:gd name="connsiteX131" fmla="*/ 111760 w 4105178"/>
                  <a:gd name="connsiteY131" fmla="*/ 944880 h 2590800"/>
                  <a:gd name="connsiteX132" fmla="*/ 142240 w 4105178"/>
                  <a:gd name="connsiteY132" fmla="*/ 934720 h 2590800"/>
                  <a:gd name="connsiteX133" fmla="*/ 152400 w 4105178"/>
                  <a:gd name="connsiteY133" fmla="*/ 904240 h 2590800"/>
                  <a:gd name="connsiteX134" fmla="*/ 182880 w 4105178"/>
                  <a:gd name="connsiteY134" fmla="*/ 883920 h 2590800"/>
                  <a:gd name="connsiteX135" fmla="*/ 213360 w 4105178"/>
                  <a:gd name="connsiteY135" fmla="*/ 853440 h 2590800"/>
                  <a:gd name="connsiteX136" fmla="*/ 274320 w 4105178"/>
                  <a:gd name="connsiteY136" fmla="*/ 812800 h 2590800"/>
                  <a:gd name="connsiteX137" fmla="*/ 304800 w 4105178"/>
                  <a:gd name="connsiteY137" fmla="*/ 792480 h 2590800"/>
                  <a:gd name="connsiteX138" fmla="*/ 375920 w 4105178"/>
                  <a:gd name="connsiteY138" fmla="*/ 701040 h 2590800"/>
                  <a:gd name="connsiteX139" fmla="*/ 396240 w 4105178"/>
                  <a:gd name="connsiteY139" fmla="*/ 670560 h 2590800"/>
                  <a:gd name="connsiteX140" fmla="*/ 416560 w 4105178"/>
                  <a:gd name="connsiteY140" fmla="*/ 640080 h 2590800"/>
                  <a:gd name="connsiteX141" fmla="*/ 518160 w 4105178"/>
                  <a:gd name="connsiteY141" fmla="*/ 579120 h 2590800"/>
                  <a:gd name="connsiteX142" fmla="*/ 548640 w 4105178"/>
                  <a:gd name="connsiteY142" fmla="*/ 548640 h 2590800"/>
                  <a:gd name="connsiteX143" fmla="*/ 568960 w 4105178"/>
                  <a:gd name="connsiteY143" fmla="*/ 518160 h 2590800"/>
                  <a:gd name="connsiteX144" fmla="*/ 599440 w 4105178"/>
                  <a:gd name="connsiteY144" fmla="*/ 497840 h 2590800"/>
                  <a:gd name="connsiteX145" fmla="*/ 629920 w 4105178"/>
                  <a:gd name="connsiteY145" fmla="*/ 467360 h 2590800"/>
                  <a:gd name="connsiteX146" fmla="*/ 650240 w 4105178"/>
                  <a:gd name="connsiteY146" fmla="*/ 436880 h 2590800"/>
                  <a:gd name="connsiteX147" fmla="*/ 680720 w 4105178"/>
                  <a:gd name="connsiteY147" fmla="*/ 426720 h 2590800"/>
                  <a:gd name="connsiteX148" fmla="*/ 711200 w 4105178"/>
                  <a:gd name="connsiteY148" fmla="*/ 406400 h 2590800"/>
                  <a:gd name="connsiteX149" fmla="*/ 772160 w 4105178"/>
                  <a:gd name="connsiteY149" fmla="*/ 386080 h 2590800"/>
                  <a:gd name="connsiteX150" fmla="*/ 802640 w 4105178"/>
                  <a:gd name="connsiteY150" fmla="*/ 375920 h 2590800"/>
                  <a:gd name="connsiteX151" fmla="*/ 822960 w 4105178"/>
                  <a:gd name="connsiteY151" fmla="*/ 345440 h 2590800"/>
                  <a:gd name="connsiteX152" fmla="*/ 853440 w 4105178"/>
                  <a:gd name="connsiteY152" fmla="*/ 335280 h 2590800"/>
                  <a:gd name="connsiteX0" fmla="*/ 955040 w 4105178"/>
                  <a:gd name="connsiteY0" fmla="*/ 314960 h 2590800"/>
                  <a:gd name="connsiteX1" fmla="*/ 1016000 w 4105178"/>
                  <a:gd name="connsiteY1" fmla="*/ 304800 h 2590800"/>
                  <a:gd name="connsiteX2" fmla="*/ 1046480 w 4105178"/>
                  <a:gd name="connsiteY2" fmla="*/ 294640 h 2590800"/>
                  <a:gd name="connsiteX3" fmla="*/ 1117600 w 4105178"/>
                  <a:gd name="connsiteY3" fmla="*/ 284480 h 2590800"/>
                  <a:gd name="connsiteX4" fmla="*/ 1178560 w 4105178"/>
                  <a:gd name="connsiteY4" fmla="*/ 254000 h 2590800"/>
                  <a:gd name="connsiteX5" fmla="*/ 1209040 w 4105178"/>
                  <a:gd name="connsiteY5" fmla="*/ 243840 h 2590800"/>
                  <a:gd name="connsiteX6" fmla="*/ 1213547 w 4105178"/>
                  <a:gd name="connsiteY6" fmla="*/ 188421 h 2590800"/>
                  <a:gd name="connsiteX7" fmla="*/ 1283110 w 4105178"/>
                  <a:gd name="connsiteY7" fmla="*/ 143773 h 2590800"/>
                  <a:gd name="connsiteX8" fmla="*/ 1339645 w 4105178"/>
                  <a:gd name="connsiteY8" fmla="*/ 128380 h 2590800"/>
                  <a:gd name="connsiteX9" fmla="*/ 1432560 w 4105178"/>
                  <a:gd name="connsiteY9" fmla="*/ 152400 h 2590800"/>
                  <a:gd name="connsiteX10" fmla="*/ 1473200 w 4105178"/>
                  <a:gd name="connsiteY10" fmla="*/ 142240 h 2590800"/>
                  <a:gd name="connsiteX11" fmla="*/ 1503680 w 4105178"/>
                  <a:gd name="connsiteY11" fmla="*/ 132080 h 2590800"/>
                  <a:gd name="connsiteX12" fmla="*/ 1554480 w 4105178"/>
                  <a:gd name="connsiteY12" fmla="*/ 121920 h 2590800"/>
                  <a:gd name="connsiteX13" fmla="*/ 1706880 w 4105178"/>
                  <a:gd name="connsiteY13" fmla="*/ 101600 h 2590800"/>
                  <a:gd name="connsiteX14" fmla="*/ 2155314 w 4105178"/>
                  <a:gd name="connsiteY14" fmla="*/ 23080 h 2590800"/>
                  <a:gd name="connsiteX15" fmla="*/ 2164080 w 4105178"/>
                  <a:gd name="connsiteY15" fmla="*/ 101600 h 2590800"/>
                  <a:gd name="connsiteX16" fmla="*/ 2255520 w 4105178"/>
                  <a:gd name="connsiteY16" fmla="*/ 81280 h 2590800"/>
                  <a:gd name="connsiteX17" fmla="*/ 2286000 w 4105178"/>
                  <a:gd name="connsiteY17" fmla="*/ 71120 h 2590800"/>
                  <a:gd name="connsiteX18" fmla="*/ 2387600 w 4105178"/>
                  <a:gd name="connsiteY18" fmla="*/ 40640 h 2590800"/>
                  <a:gd name="connsiteX19" fmla="*/ 2418080 w 4105178"/>
                  <a:gd name="connsiteY19" fmla="*/ 30480 h 2590800"/>
                  <a:gd name="connsiteX20" fmla="*/ 2448560 w 4105178"/>
                  <a:gd name="connsiteY20" fmla="*/ 20320 h 2590800"/>
                  <a:gd name="connsiteX21" fmla="*/ 2499360 w 4105178"/>
                  <a:gd name="connsiteY21" fmla="*/ 10160 h 2590800"/>
                  <a:gd name="connsiteX22" fmla="*/ 2621280 w 4105178"/>
                  <a:gd name="connsiteY22" fmla="*/ 0 h 2590800"/>
                  <a:gd name="connsiteX23" fmla="*/ 2702560 w 4105178"/>
                  <a:gd name="connsiteY23" fmla="*/ 10160 h 2590800"/>
                  <a:gd name="connsiteX24" fmla="*/ 2834640 w 4105178"/>
                  <a:gd name="connsiteY24" fmla="*/ 30480 h 2590800"/>
                  <a:gd name="connsiteX25" fmla="*/ 3027680 w 4105178"/>
                  <a:gd name="connsiteY25" fmla="*/ 40640 h 2590800"/>
                  <a:gd name="connsiteX26" fmla="*/ 3088640 w 4105178"/>
                  <a:gd name="connsiteY26" fmla="*/ 50800 h 2590800"/>
                  <a:gd name="connsiteX27" fmla="*/ 3220720 w 4105178"/>
                  <a:gd name="connsiteY27" fmla="*/ 71120 h 2590800"/>
                  <a:gd name="connsiteX28" fmla="*/ 3281680 w 4105178"/>
                  <a:gd name="connsiteY28" fmla="*/ 91440 h 2590800"/>
                  <a:gd name="connsiteX29" fmla="*/ 3342640 w 4105178"/>
                  <a:gd name="connsiteY29" fmla="*/ 132080 h 2590800"/>
                  <a:gd name="connsiteX30" fmla="*/ 3454400 w 4105178"/>
                  <a:gd name="connsiteY30" fmla="*/ 152400 h 2590800"/>
                  <a:gd name="connsiteX31" fmla="*/ 3484880 w 4105178"/>
                  <a:gd name="connsiteY31" fmla="*/ 172720 h 2590800"/>
                  <a:gd name="connsiteX32" fmla="*/ 3586480 w 4105178"/>
                  <a:gd name="connsiteY32" fmla="*/ 203200 h 2590800"/>
                  <a:gd name="connsiteX33" fmla="*/ 3647440 w 4105178"/>
                  <a:gd name="connsiteY33" fmla="*/ 223520 h 2590800"/>
                  <a:gd name="connsiteX34" fmla="*/ 3677920 w 4105178"/>
                  <a:gd name="connsiteY34" fmla="*/ 243840 h 2590800"/>
                  <a:gd name="connsiteX35" fmla="*/ 3738880 w 4105178"/>
                  <a:gd name="connsiteY35" fmla="*/ 264160 h 2590800"/>
                  <a:gd name="connsiteX36" fmla="*/ 3769360 w 4105178"/>
                  <a:gd name="connsiteY36" fmla="*/ 274320 h 2590800"/>
                  <a:gd name="connsiteX37" fmla="*/ 3799840 w 4105178"/>
                  <a:gd name="connsiteY37" fmla="*/ 294640 h 2590800"/>
                  <a:gd name="connsiteX38" fmla="*/ 3820160 w 4105178"/>
                  <a:gd name="connsiteY38" fmla="*/ 325120 h 2590800"/>
                  <a:gd name="connsiteX39" fmla="*/ 3840480 w 4105178"/>
                  <a:gd name="connsiteY39" fmla="*/ 386080 h 2590800"/>
                  <a:gd name="connsiteX40" fmla="*/ 3860800 w 4105178"/>
                  <a:gd name="connsiteY40" fmla="*/ 416560 h 2590800"/>
                  <a:gd name="connsiteX41" fmla="*/ 3881120 w 4105178"/>
                  <a:gd name="connsiteY41" fmla="*/ 477520 h 2590800"/>
                  <a:gd name="connsiteX42" fmla="*/ 3901440 w 4105178"/>
                  <a:gd name="connsiteY42" fmla="*/ 508000 h 2590800"/>
                  <a:gd name="connsiteX43" fmla="*/ 3921760 w 4105178"/>
                  <a:gd name="connsiteY43" fmla="*/ 568960 h 2590800"/>
                  <a:gd name="connsiteX44" fmla="*/ 3952240 w 4105178"/>
                  <a:gd name="connsiteY44" fmla="*/ 629920 h 2590800"/>
                  <a:gd name="connsiteX45" fmla="*/ 3972560 w 4105178"/>
                  <a:gd name="connsiteY45" fmla="*/ 660400 h 2590800"/>
                  <a:gd name="connsiteX46" fmla="*/ 3982720 w 4105178"/>
                  <a:gd name="connsiteY46" fmla="*/ 690880 h 2590800"/>
                  <a:gd name="connsiteX47" fmla="*/ 4053840 w 4105178"/>
                  <a:gd name="connsiteY47" fmla="*/ 792480 h 2590800"/>
                  <a:gd name="connsiteX48" fmla="*/ 4084320 w 4105178"/>
                  <a:gd name="connsiteY48" fmla="*/ 812800 h 2590800"/>
                  <a:gd name="connsiteX49" fmla="*/ 4104640 w 4105178"/>
                  <a:gd name="connsiteY49" fmla="*/ 1137920 h 2590800"/>
                  <a:gd name="connsiteX50" fmla="*/ 4094480 w 4105178"/>
                  <a:gd name="connsiteY50" fmla="*/ 1300480 h 2590800"/>
                  <a:gd name="connsiteX51" fmla="*/ 4074160 w 4105178"/>
                  <a:gd name="connsiteY51" fmla="*/ 1371600 h 2590800"/>
                  <a:gd name="connsiteX52" fmla="*/ 4053840 w 4105178"/>
                  <a:gd name="connsiteY52" fmla="*/ 1402080 h 2590800"/>
                  <a:gd name="connsiteX53" fmla="*/ 4033520 w 4105178"/>
                  <a:gd name="connsiteY53" fmla="*/ 1473200 h 2590800"/>
                  <a:gd name="connsiteX54" fmla="*/ 4013200 w 4105178"/>
                  <a:gd name="connsiteY54" fmla="*/ 1534160 h 2590800"/>
                  <a:gd name="connsiteX55" fmla="*/ 3972560 w 4105178"/>
                  <a:gd name="connsiteY55" fmla="*/ 1625600 h 2590800"/>
                  <a:gd name="connsiteX56" fmla="*/ 3942080 w 4105178"/>
                  <a:gd name="connsiteY56" fmla="*/ 1686560 h 2590800"/>
                  <a:gd name="connsiteX57" fmla="*/ 3921760 w 4105178"/>
                  <a:gd name="connsiteY57" fmla="*/ 1747520 h 2590800"/>
                  <a:gd name="connsiteX58" fmla="*/ 3911600 w 4105178"/>
                  <a:gd name="connsiteY58" fmla="*/ 1778000 h 2590800"/>
                  <a:gd name="connsiteX59" fmla="*/ 3881120 w 4105178"/>
                  <a:gd name="connsiteY59" fmla="*/ 1798320 h 2590800"/>
                  <a:gd name="connsiteX60" fmla="*/ 3810000 w 4105178"/>
                  <a:gd name="connsiteY60" fmla="*/ 1869440 h 2590800"/>
                  <a:gd name="connsiteX61" fmla="*/ 3779520 w 4105178"/>
                  <a:gd name="connsiteY61" fmla="*/ 1889760 h 2590800"/>
                  <a:gd name="connsiteX62" fmla="*/ 3698240 w 4105178"/>
                  <a:gd name="connsiteY62" fmla="*/ 1910080 h 2590800"/>
                  <a:gd name="connsiteX63" fmla="*/ 3637280 w 4105178"/>
                  <a:gd name="connsiteY63" fmla="*/ 1950720 h 2590800"/>
                  <a:gd name="connsiteX64" fmla="*/ 3606800 w 4105178"/>
                  <a:gd name="connsiteY64" fmla="*/ 1971040 h 2590800"/>
                  <a:gd name="connsiteX65" fmla="*/ 3525520 w 4105178"/>
                  <a:gd name="connsiteY65" fmla="*/ 2042160 h 2590800"/>
                  <a:gd name="connsiteX66" fmla="*/ 3495040 w 4105178"/>
                  <a:gd name="connsiteY66" fmla="*/ 2072640 h 2590800"/>
                  <a:gd name="connsiteX67" fmla="*/ 3434080 w 4105178"/>
                  <a:gd name="connsiteY67" fmla="*/ 2113280 h 2590800"/>
                  <a:gd name="connsiteX68" fmla="*/ 3413760 w 4105178"/>
                  <a:gd name="connsiteY68" fmla="*/ 2143760 h 2590800"/>
                  <a:gd name="connsiteX69" fmla="*/ 3383280 w 4105178"/>
                  <a:gd name="connsiteY69" fmla="*/ 2153920 h 2590800"/>
                  <a:gd name="connsiteX70" fmla="*/ 3322320 w 4105178"/>
                  <a:gd name="connsiteY70" fmla="*/ 2184400 h 2590800"/>
                  <a:gd name="connsiteX71" fmla="*/ 3241040 w 4105178"/>
                  <a:gd name="connsiteY71" fmla="*/ 2235200 h 2590800"/>
                  <a:gd name="connsiteX72" fmla="*/ 3180080 w 4105178"/>
                  <a:gd name="connsiteY72" fmla="*/ 2275840 h 2590800"/>
                  <a:gd name="connsiteX73" fmla="*/ 3149600 w 4105178"/>
                  <a:gd name="connsiteY73" fmla="*/ 2296160 h 2590800"/>
                  <a:gd name="connsiteX74" fmla="*/ 3058160 w 4105178"/>
                  <a:gd name="connsiteY74" fmla="*/ 2326640 h 2590800"/>
                  <a:gd name="connsiteX75" fmla="*/ 3027680 w 4105178"/>
                  <a:gd name="connsiteY75" fmla="*/ 2336800 h 2590800"/>
                  <a:gd name="connsiteX76" fmla="*/ 2997200 w 4105178"/>
                  <a:gd name="connsiteY76" fmla="*/ 2346960 h 2590800"/>
                  <a:gd name="connsiteX77" fmla="*/ 2915920 w 4105178"/>
                  <a:gd name="connsiteY77" fmla="*/ 2357120 h 2590800"/>
                  <a:gd name="connsiteX78" fmla="*/ 2854960 w 4105178"/>
                  <a:gd name="connsiteY78" fmla="*/ 2377440 h 2590800"/>
                  <a:gd name="connsiteX79" fmla="*/ 2824480 w 4105178"/>
                  <a:gd name="connsiteY79" fmla="*/ 2397760 h 2590800"/>
                  <a:gd name="connsiteX80" fmla="*/ 2763520 w 4105178"/>
                  <a:gd name="connsiteY80" fmla="*/ 2418080 h 2590800"/>
                  <a:gd name="connsiteX81" fmla="*/ 2733040 w 4105178"/>
                  <a:gd name="connsiteY81" fmla="*/ 2397760 h 2590800"/>
                  <a:gd name="connsiteX82" fmla="*/ 2611120 w 4105178"/>
                  <a:gd name="connsiteY82" fmla="*/ 2418080 h 2590800"/>
                  <a:gd name="connsiteX83" fmla="*/ 2580640 w 4105178"/>
                  <a:gd name="connsiteY83" fmla="*/ 2438400 h 2590800"/>
                  <a:gd name="connsiteX84" fmla="*/ 2550160 w 4105178"/>
                  <a:gd name="connsiteY84" fmla="*/ 2448560 h 2590800"/>
                  <a:gd name="connsiteX85" fmla="*/ 2519680 w 4105178"/>
                  <a:gd name="connsiteY85" fmla="*/ 2468880 h 2590800"/>
                  <a:gd name="connsiteX86" fmla="*/ 2458720 w 4105178"/>
                  <a:gd name="connsiteY86" fmla="*/ 2489200 h 2590800"/>
                  <a:gd name="connsiteX87" fmla="*/ 2418080 w 4105178"/>
                  <a:gd name="connsiteY87" fmla="*/ 2509520 h 2590800"/>
                  <a:gd name="connsiteX88" fmla="*/ 2387600 w 4105178"/>
                  <a:gd name="connsiteY88" fmla="*/ 2519680 h 2590800"/>
                  <a:gd name="connsiteX89" fmla="*/ 2357120 w 4105178"/>
                  <a:gd name="connsiteY89" fmla="*/ 2540000 h 2590800"/>
                  <a:gd name="connsiteX90" fmla="*/ 2296160 w 4105178"/>
                  <a:gd name="connsiteY90" fmla="*/ 2560320 h 2590800"/>
                  <a:gd name="connsiteX91" fmla="*/ 2214880 w 4105178"/>
                  <a:gd name="connsiteY91" fmla="*/ 2580640 h 2590800"/>
                  <a:gd name="connsiteX92" fmla="*/ 1706880 w 4105178"/>
                  <a:gd name="connsiteY92" fmla="*/ 2570480 h 2590800"/>
                  <a:gd name="connsiteX93" fmla="*/ 1574800 w 4105178"/>
                  <a:gd name="connsiteY93" fmla="*/ 2560320 h 2590800"/>
                  <a:gd name="connsiteX94" fmla="*/ 1452880 w 4105178"/>
                  <a:gd name="connsiteY94" fmla="*/ 2580640 h 2590800"/>
                  <a:gd name="connsiteX95" fmla="*/ 1361440 w 4105178"/>
                  <a:gd name="connsiteY95" fmla="*/ 2590800 h 2590800"/>
                  <a:gd name="connsiteX96" fmla="*/ 1290320 w 4105178"/>
                  <a:gd name="connsiteY96" fmla="*/ 2580640 h 2590800"/>
                  <a:gd name="connsiteX97" fmla="*/ 1178560 w 4105178"/>
                  <a:gd name="connsiteY97" fmla="*/ 2570480 h 2590800"/>
                  <a:gd name="connsiteX98" fmla="*/ 1127760 w 4105178"/>
                  <a:gd name="connsiteY98" fmla="*/ 2560320 h 2590800"/>
                  <a:gd name="connsiteX99" fmla="*/ 1016000 w 4105178"/>
                  <a:gd name="connsiteY99" fmla="*/ 2540000 h 2590800"/>
                  <a:gd name="connsiteX100" fmla="*/ 975360 w 4105178"/>
                  <a:gd name="connsiteY100" fmla="*/ 2529840 h 2590800"/>
                  <a:gd name="connsiteX101" fmla="*/ 914400 w 4105178"/>
                  <a:gd name="connsiteY101" fmla="*/ 2519680 h 2590800"/>
                  <a:gd name="connsiteX102" fmla="*/ 853440 w 4105178"/>
                  <a:gd name="connsiteY102" fmla="*/ 2499360 h 2590800"/>
                  <a:gd name="connsiteX103" fmla="*/ 782320 w 4105178"/>
                  <a:gd name="connsiteY103" fmla="*/ 2468880 h 2590800"/>
                  <a:gd name="connsiteX104" fmla="*/ 741680 w 4105178"/>
                  <a:gd name="connsiteY104" fmla="*/ 2458720 h 2590800"/>
                  <a:gd name="connsiteX105" fmla="*/ 629920 w 4105178"/>
                  <a:gd name="connsiteY105" fmla="*/ 2438400 h 2590800"/>
                  <a:gd name="connsiteX106" fmla="*/ 568960 w 4105178"/>
                  <a:gd name="connsiteY106" fmla="*/ 2407920 h 2590800"/>
                  <a:gd name="connsiteX107" fmla="*/ 508000 w 4105178"/>
                  <a:gd name="connsiteY107" fmla="*/ 2387600 h 2590800"/>
                  <a:gd name="connsiteX108" fmla="*/ 477520 w 4105178"/>
                  <a:gd name="connsiteY108" fmla="*/ 2367280 h 2590800"/>
                  <a:gd name="connsiteX109" fmla="*/ 447040 w 4105178"/>
                  <a:gd name="connsiteY109" fmla="*/ 2357120 h 2590800"/>
                  <a:gd name="connsiteX110" fmla="*/ 386080 w 4105178"/>
                  <a:gd name="connsiteY110" fmla="*/ 2316480 h 2590800"/>
                  <a:gd name="connsiteX111" fmla="*/ 355600 w 4105178"/>
                  <a:gd name="connsiteY111" fmla="*/ 2296160 h 2590800"/>
                  <a:gd name="connsiteX112" fmla="*/ 294640 w 4105178"/>
                  <a:gd name="connsiteY112" fmla="*/ 2235200 h 2590800"/>
                  <a:gd name="connsiteX113" fmla="*/ 264160 w 4105178"/>
                  <a:gd name="connsiteY113" fmla="*/ 2204720 h 2590800"/>
                  <a:gd name="connsiteX114" fmla="*/ 203200 w 4105178"/>
                  <a:gd name="connsiteY114" fmla="*/ 2174240 h 2590800"/>
                  <a:gd name="connsiteX115" fmla="*/ 162560 w 4105178"/>
                  <a:gd name="connsiteY115" fmla="*/ 2082800 h 2590800"/>
                  <a:gd name="connsiteX116" fmla="*/ 152400 w 4105178"/>
                  <a:gd name="connsiteY116" fmla="*/ 2052320 h 2590800"/>
                  <a:gd name="connsiteX117" fmla="*/ 142240 w 4105178"/>
                  <a:gd name="connsiteY117" fmla="*/ 2021840 h 2590800"/>
                  <a:gd name="connsiteX118" fmla="*/ 71120 w 4105178"/>
                  <a:gd name="connsiteY118" fmla="*/ 1930400 h 2590800"/>
                  <a:gd name="connsiteX119" fmla="*/ 50800 w 4105178"/>
                  <a:gd name="connsiteY119" fmla="*/ 1859280 h 2590800"/>
                  <a:gd name="connsiteX120" fmla="*/ 20320 w 4105178"/>
                  <a:gd name="connsiteY120" fmla="*/ 1767840 h 2590800"/>
                  <a:gd name="connsiteX121" fmla="*/ 10160 w 4105178"/>
                  <a:gd name="connsiteY121" fmla="*/ 1737360 h 2590800"/>
                  <a:gd name="connsiteX122" fmla="*/ 0 w 4105178"/>
                  <a:gd name="connsiteY122" fmla="*/ 1706880 h 2590800"/>
                  <a:gd name="connsiteX123" fmla="*/ 10160 w 4105178"/>
                  <a:gd name="connsiteY123" fmla="*/ 1605280 h 2590800"/>
                  <a:gd name="connsiteX124" fmla="*/ 30480 w 4105178"/>
                  <a:gd name="connsiteY124" fmla="*/ 1544320 h 2590800"/>
                  <a:gd name="connsiteX125" fmla="*/ 60960 w 4105178"/>
                  <a:gd name="connsiteY125" fmla="*/ 1422400 h 2590800"/>
                  <a:gd name="connsiteX126" fmla="*/ 71120 w 4105178"/>
                  <a:gd name="connsiteY126" fmla="*/ 1391920 h 2590800"/>
                  <a:gd name="connsiteX127" fmla="*/ 91440 w 4105178"/>
                  <a:gd name="connsiteY127" fmla="*/ 1361440 h 2590800"/>
                  <a:gd name="connsiteX128" fmla="*/ 111760 w 4105178"/>
                  <a:gd name="connsiteY128" fmla="*/ 1300480 h 2590800"/>
                  <a:gd name="connsiteX129" fmla="*/ 132080 w 4105178"/>
                  <a:gd name="connsiteY129" fmla="*/ 1229360 h 2590800"/>
                  <a:gd name="connsiteX130" fmla="*/ 121920 w 4105178"/>
                  <a:gd name="connsiteY130" fmla="*/ 1036320 h 2590800"/>
                  <a:gd name="connsiteX131" fmla="*/ 111760 w 4105178"/>
                  <a:gd name="connsiteY131" fmla="*/ 944880 h 2590800"/>
                  <a:gd name="connsiteX132" fmla="*/ 142240 w 4105178"/>
                  <a:gd name="connsiteY132" fmla="*/ 934720 h 2590800"/>
                  <a:gd name="connsiteX133" fmla="*/ 152400 w 4105178"/>
                  <a:gd name="connsiteY133" fmla="*/ 904240 h 2590800"/>
                  <a:gd name="connsiteX134" fmla="*/ 182880 w 4105178"/>
                  <a:gd name="connsiteY134" fmla="*/ 883920 h 2590800"/>
                  <a:gd name="connsiteX135" fmla="*/ 213360 w 4105178"/>
                  <a:gd name="connsiteY135" fmla="*/ 853440 h 2590800"/>
                  <a:gd name="connsiteX136" fmla="*/ 274320 w 4105178"/>
                  <a:gd name="connsiteY136" fmla="*/ 812800 h 2590800"/>
                  <a:gd name="connsiteX137" fmla="*/ 304800 w 4105178"/>
                  <a:gd name="connsiteY137" fmla="*/ 792480 h 2590800"/>
                  <a:gd name="connsiteX138" fmla="*/ 375920 w 4105178"/>
                  <a:gd name="connsiteY138" fmla="*/ 701040 h 2590800"/>
                  <a:gd name="connsiteX139" fmla="*/ 396240 w 4105178"/>
                  <a:gd name="connsiteY139" fmla="*/ 670560 h 2590800"/>
                  <a:gd name="connsiteX140" fmla="*/ 416560 w 4105178"/>
                  <a:gd name="connsiteY140" fmla="*/ 640080 h 2590800"/>
                  <a:gd name="connsiteX141" fmla="*/ 518160 w 4105178"/>
                  <a:gd name="connsiteY141" fmla="*/ 579120 h 2590800"/>
                  <a:gd name="connsiteX142" fmla="*/ 548640 w 4105178"/>
                  <a:gd name="connsiteY142" fmla="*/ 548640 h 2590800"/>
                  <a:gd name="connsiteX143" fmla="*/ 568960 w 4105178"/>
                  <a:gd name="connsiteY143" fmla="*/ 518160 h 2590800"/>
                  <a:gd name="connsiteX144" fmla="*/ 599440 w 4105178"/>
                  <a:gd name="connsiteY144" fmla="*/ 497840 h 2590800"/>
                  <a:gd name="connsiteX145" fmla="*/ 629920 w 4105178"/>
                  <a:gd name="connsiteY145" fmla="*/ 467360 h 2590800"/>
                  <a:gd name="connsiteX146" fmla="*/ 650240 w 4105178"/>
                  <a:gd name="connsiteY146" fmla="*/ 436880 h 2590800"/>
                  <a:gd name="connsiteX147" fmla="*/ 680720 w 4105178"/>
                  <a:gd name="connsiteY147" fmla="*/ 426720 h 2590800"/>
                  <a:gd name="connsiteX148" fmla="*/ 711200 w 4105178"/>
                  <a:gd name="connsiteY148" fmla="*/ 406400 h 2590800"/>
                  <a:gd name="connsiteX149" fmla="*/ 772160 w 4105178"/>
                  <a:gd name="connsiteY149" fmla="*/ 386080 h 2590800"/>
                  <a:gd name="connsiteX150" fmla="*/ 802640 w 4105178"/>
                  <a:gd name="connsiteY150" fmla="*/ 375920 h 2590800"/>
                  <a:gd name="connsiteX151" fmla="*/ 822960 w 4105178"/>
                  <a:gd name="connsiteY151" fmla="*/ 345440 h 2590800"/>
                  <a:gd name="connsiteX152" fmla="*/ 853440 w 4105178"/>
                  <a:gd name="connsiteY152" fmla="*/ 335280 h 2590800"/>
                  <a:gd name="connsiteX0" fmla="*/ 955040 w 4105178"/>
                  <a:gd name="connsiteY0" fmla="*/ 368310 h 2644150"/>
                  <a:gd name="connsiteX1" fmla="*/ 1016000 w 4105178"/>
                  <a:gd name="connsiteY1" fmla="*/ 358150 h 2644150"/>
                  <a:gd name="connsiteX2" fmla="*/ 1046480 w 4105178"/>
                  <a:gd name="connsiteY2" fmla="*/ 347990 h 2644150"/>
                  <a:gd name="connsiteX3" fmla="*/ 1117600 w 4105178"/>
                  <a:gd name="connsiteY3" fmla="*/ 337830 h 2644150"/>
                  <a:gd name="connsiteX4" fmla="*/ 1178560 w 4105178"/>
                  <a:gd name="connsiteY4" fmla="*/ 307350 h 2644150"/>
                  <a:gd name="connsiteX5" fmla="*/ 1209040 w 4105178"/>
                  <a:gd name="connsiteY5" fmla="*/ 297190 h 2644150"/>
                  <a:gd name="connsiteX6" fmla="*/ 1213547 w 4105178"/>
                  <a:gd name="connsiteY6" fmla="*/ 241771 h 2644150"/>
                  <a:gd name="connsiteX7" fmla="*/ 1283110 w 4105178"/>
                  <a:gd name="connsiteY7" fmla="*/ 197123 h 2644150"/>
                  <a:gd name="connsiteX8" fmla="*/ 1339645 w 4105178"/>
                  <a:gd name="connsiteY8" fmla="*/ 181730 h 2644150"/>
                  <a:gd name="connsiteX9" fmla="*/ 1432560 w 4105178"/>
                  <a:gd name="connsiteY9" fmla="*/ 205750 h 2644150"/>
                  <a:gd name="connsiteX10" fmla="*/ 1473200 w 4105178"/>
                  <a:gd name="connsiteY10" fmla="*/ 195590 h 2644150"/>
                  <a:gd name="connsiteX11" fmla="*/ 1503680 w 4105178"/>
                  <a:gd name="connsiteY11" fmla="*/ 185430 h 2644150"/>
                  <a:gd name="connsiteX12" fmla="*/ 1554480 w 4105178"/>
                  <a:gd name="connsiteY12" fmla="*/ 175270 h 2644150"/>
                  <a:gd name="connsiteX13" fmla="*/ 1706880 w 4105178"/>
                  <a:gd name="connsiteY13" fmla="*/ 154950 h 2644150"/>
                  <a:gd name="connsiteX14" fmla="*/ 2155314 w 4105178"/>
                  <a:gd name="connsiteY14" fmla="*/ 76430 h 2644150"/>
                  <a:gd name="connsiteX15" fmla="*/ 2164080 w 4105178"/>
                  <a:gd name="connsiteY15" fmla="*/ 154950 h 2644150"/>
                  <a:gd name="connsiteX16" fmla="*/ 2255520 w 4105178"/>
                  <a:gd name="connsiteY16" fmla="*/ 134630 h 2644150"/>
                  <a:gd name="connsiteX17" fmla="*/ 2286000 w 4105178"/>
                  <a:gd name="connsiteY17" fmla="*/ 124470 h 2644150"/>
                  <a:gd name="connsiteX18" fmla="*/ 2387600 w 4105178"/>
                  <a:gd name="connsiteY18" fmla="*/ 93990 h 2644150"/>
                  <a:gd name="connsiteX19" fmla="*/ 2418080 w 4105178"/>
                  <a:gd name="connsiteY19" fmla="*/ 83830 h 2644150"/>
                  <a:gd name="connsiteX20" fmla="*/ 2448560 w 4105178"/>
                  <a:gd name="connsiteY20" fmla="*/ 73670 h 2644150"/>
                  <a:gd name="connsiteX21" fmla="*/ 2499360 w 4105178"/>
                  <a:gd name="connsiteY21" fmla="*/ 63510 h 2644150"/>
                  <a:gd name="connsiteX22" fmla="*/ 2621280 w 4105178"/>
                  <a:gd name="connsiteY22" fmla="*/ 53350 h 2644150"/>
                  <a:gd name="connsiteX23" fmla="*/ 2702560 w 4105178"/>
                  <a:gd name="connsiteY23" fmla="*/ 63510 h 2644150"/>
                  <a:gd name="connsiteX24" fmla="*/ 2943204 w 4105178"/>
                  <a:gd name="connsiteY24" fmla="*/ 76 h 2644150"/>
                  <a:gd name="connsiteX25" fmla="*/ 3027680 w 4105178"/>
                  <a:gd name="connsiteY25" fmla="*/ 93990 h 2644150"/>
                  <a:gd name="connsiteX26" fmla="*/ 3088640 w 4105178"/>
                  <a:gd name="connsiteY26" fmla="*/ 104150 h 2644150"/>
                  <a:gd name="connsiteX27" fmla="*/ 3220720 w 4105178"/>
                  <a:gd name="connsiteY27" fmla="*/ 124470 h 2644150"/>
                  <a:gd name="connsiteX28" fmla="*/ 3281680 w 4105178"/>
                  <a:gd name="connsiteY28" fmla="*/ 144790 h 2644150"/>
                  <a:gd name="connsiteX29" fmla="*/ 3342640 w 4105178"/>
                  <a:gd name="connsiteY29" fmla="*/ 185430 h 2644150"/>
                  <a:gd name="connsiteX30" fmla="*/ 3454400 w 4105178"/>
                  <a:gd name="connsiteY30" fmla="*/ 205750 h 2644150"/>
                  <a:gd name="connsiteX31" fmla="*/ 3484880 w 4105178"/>
                  <a:gd name="connsiteY31" fmla="*/ 226070 h 2644150"/>
                  <a:gd name="connsiteX32" fmla="*/ 3586480 w 4105178"/>
                  <a:gd name="connsiteY32" fmla="*/ 256550 h 2644150"/>
                  <a:gd name="connsiteX33" fmla="*/ 3647440 w 4105178"/>
                  <a:gd name="connsiteY33" fmla="*/ 276870 h 2644150"/>
                  <a:gd name="connsiteX34" fmla="*/ 3677920 w 4105178"/>
                  <a:gd name="connsiteY34" fmla="*/ 297190 h 2644150"/>
                  <a:gd name="connsiteX35" fmla="*/ 3738880 w 4105178"/>
                  <a:gd name="connsiteY35" fmla="*/ 317510 h 2644150"/>
                  <a:gd name="connsiteX36" fmla="*/ 3769360 w 4105178"/>
                  <a:gd name="connsiteY36" fmla="*/ 327670 h 2644150"/>
                  <a:gd name="connsiteX37" fmla="*/ 3799840 w 4105178"/>
                  <a:gd name="connsiteY37" fmla="*/ 347990 h 2644150"/>
                  <a:gd name="connsiteX38" fmla="*/ 3820160 w 4105178"/>
                  <a:gd name="connsiteY38" fmla="*/ 378470 h 2644150"/>
                  <a:gd name="connsiteX39" fmla="*/ 3840480 w 4105178"/>
                  <a:gd name="connsiteY39" fmla="*/ 439430 h 2644150"/>
                  <a:gd name="connsiteX40" fmla="*/ 3860800 w 4105178"/>
                  <a:gd name="connsiteY40" fmla="*/ 469910 h 2644150"/>
                  <a:gd name="connsiteX41" fmla="*/ 3881120 w 4105178"/>
                  <a:gd name="connsiteY41" fmla="*/ 530870 h 2644150"/>
                  <a:gd name="connsiteX42" fmla="*/ 3901440 w 4105178"/>
                  <a:gd name="connsiteY42" fmla="*/ 561350 h 2644150"/>
                  <a:gd name="connsiteX43" fmla="*/ 3921760 w 4105178"/>
                  <a:gd name="connsiteY43" fmla="*/ 622310 h 2644150"/>
                  <a:gd name="connsiteX44" fmla="*/ 3952240 w 4105178"/>
                  <a:gd name="connsiteY44" fmla="*/ 683270 h 2644150"/>
                  <a:gd name="connsiteX45" fmla="*/ 3972560 w 4105178"/>
                  <a:gd name="connsiteY45" fmla="*/ 713750 h 2644150"/>
                  <a:gd name="connsiteX46" fmla="*/ 3982720 w 4105178"/>
                  <a:gd name="connsiteY46" fmla="*/ 744230 h 2644150"/>
                  <a:gd name="connsiteX47" fmla="*/ 4053840 w 4105178"/>
                  <a:gd name="connsiteY47" fmla="*/ 845830 h 2644150"/>
                  <a:gd name="connsiteX48" fmla="*/ 4084320 w 4105178"/>
                  <a:gd name="connsiteY48" fmla="*/ 866150 h 2644150"/>
                  <a:gd name="connsiteX49" fmla="*/ 4104640 w 4105178"/>
                  <a:gd name="connsiteY49" fmla="*/ 1191270 h 2644150"/>
                  <a:gd name="connsiteX50" fmla="*/ 4094480 w 4105178"/>
                  <a:gd name="connsiteY50" fmla="*/ 1353830 h 2644150"/>
                  <a:gd name="connsiteX51" fmla="*/ 4074160 w 4105178"/>
                  <a:gd name="connsiteY51" fmla="*/ 1424950 h 2644150"/>
                  <a:gd name="connsiteX52" fmla="*/ 4053840 w 4105178"/>
                  <a:gd name="connsiteY52" fmla="*/ 1455430 h 2644150"/>
                  <a:gd name="connsiteX53" fmla="*/ 4033520 w 4105178"/>
                  <a:gd name="connsiteY53" fmla="*/ 1526550 h 2644150"/>
                  <a:gd name="connsiteX54" fmla="*/ 4013200 w 4105178"/>
                  <a:gd name="connsiteY54" fmla="*/ 1587510 h 2644150"/>
                  <a:gd name="connsiteX55" fmla="*/ 3972560 w 4105178"/>
                  <a:gd name="connsiteY55" fmla="*/ 1678950 h 2644150"/>
                  <a:gd name="connsiteX56" fmla="*/ 3942080 w 4105178"/>
                  <a:gd name="connsiteY56" fmla="*/ 1739910 h 2644150"/>
                  <a:gd name="connsiteX57" fmla="*/ 3921760 w 4105178"/>
                  <a:gd name="connsiteY57" fmla="*/ 1800870 h 2644150"/>
                  <a:gd name="connsiteX58" fmla="*/ 3911600 w 4105178"/>
                  <a:gd name="connsiteY58" fmla="*/ 1831350 h 2644150"/>
                  <a:gd name="connsiteX59" fmla="*/ 3881120 w 4105178"/>
                  <a:gd name="connsiteY59" fmla="*/ 1851670 h 2644150"/>
                  <a:gd name="connsiteX60" fmla="*/ 3810000 w 4105178"/>
                  <a:gd name="connsiteY60" fmla="*/ 1922790 h 2644150"/>
                  <a:gd name="connsiteX61" fmla="*/ 3779520 w 4105178"/>
                  <a:gd name="connsiteY61" fmla="*/ 1943110 h 2644150"/>
                  <a:gd name="connsiteX62" fmla="*/ 3698240 w 4105178"/>
                  <a:gd name="connsiteY62" fmla="*/ 1963430 h 2644150"/>
                  <a:gd name="connsiteX63" fmla="*/ 3637280 w 4105178"/>
                  <a:gd name="connsiteY63" fmla="*/ 2004070 h 2644150"/>
                  <a:gd name="connsiteX64" fmla="*/ 3606800 w 4105178"/>
                  <a:gd name="connsiteY64" fmla="*/ 2024390 h 2644150"/>
                  <a:gd name="connsiteX65" fmla="*/ 3525520 w 4105178"/>
                  <a:gd name="connsiteY65" fmla="*/ 2095510 h 2644150"/>
                  <a:gd name="connsiteX66" fmla="*/ 3495040 w 4105178"/>
                  <a:gd name="connsiteY66" fmla="*/ 2125990 h 2644150"/>
                  <a:gd name="connsiteX67" fmla="*/ 3434080 w 4105178"/>
                  <a:gd name="connsiteY67" fmla="*/ 2166630 h 2644150"/>
                  <a:gd name="connsiteX68" fmla="*/ 3413760 w 4105178"/>
                  <a:gd name="connsiteY68" fmla="*/ 2197110 h 2644150"/>
                  <a:gd name="connsiteX69" fmla="*/ 3383280 w 4105178"/>
                  <a:gd name="connsiteY69" fmla="*/ 2207270 h 2644150"/>
                  <a:gd name="connsiteX70" fmla="*/ 3322320 w 4105178"/>
                  <a:gd name="connsiteY70" fmla="*/ 2237750 h 2644150"/>
                  <a:gd name="connsiteX71" fmla="*/ 3241040 w 4105178"/>
                  <a:gd name="connsiteY71" fmla="*/ 2288550 h 2644150"/>
                  <a:gd name="connsiteX72" fmla="*/ 3180080 w 4105178"/>
                  <a:gd name="connsiteY72" fmla="*/ 2329190 h 2644150"/>
                  <a:gd name="connsiteX73" fmla="*/ 3149600 w 4105178"/>
                  <a:gd name="connsiteY73" fmla="*/ 2349510 h 2644150"/>
                  <a:gd name="connsiteX74" fmla="*/ 3058160 w 4105178"/>
                  <a:gd name="connsiteY74" fmla="*/ 2379990 h 2644150"/>
                  <a:gd name="connsiteX75" fmla="*/ 3027680 w 4105178"/>
                  <a:gd name="connsiteY75" fmla="*/ 2390150 h 2644150"/>
                  <a:gd name="connsiteX76" fmla="*/ 2997200 w 4105178"/>
                  <a:gd name="connsiteY76" fmla="*/ 2400310 h 2644150"/>
                  <a:gd name="connsiteX77" fmla="*/ 2915920 w 4105178"/>
                  <a:gd name="connsiteY77" fmla="*/ 2410470 h 2644150"/>
                  <a:gd name="connsiteX78" fmla="*/ 2854960 w 4105178"/>
                  <a:gd name="connsiteY78" fmla="*/ 2430790 h 2644150"/>
                  <a:gd name="connsiteX79" fmla="*/ 2824480 w 4105178"/>
                  <a:gd name="connsiteY79" fmla="*/ 2451110 h 2644150"/>
                  <a:gd name="connsiteX80" fmla="*/ 2763520 w 4105178"/>
                  <a:gd name="connsiteY80" fmla="*/ 2471430 h 2644150"/>
                  <a:gd name="connsiteX81" fmla="*/ 2733040 w 4105178"/>
                  <a:gd name="connsiteY81" fmla="*/ 2451110 h 2644150"/>
                  <a:gd name="connsiteX82" fmla="*/ 2611120 w 4105178"/>
                  <a:gd name="connsiteY82" fmla="*/ 2471430 h 2644150"/>
                  <a:gd name="connsiteX83" fmla="*/ 2580640 w 4105178"/>
                  <a:gd name="connsiteY83" fmla="*/ 2491750 h 2644150"/>
                  <a:gd name="connsiteX84" fmla="*/ 2550160 w 4105178"/>
                  <a:gd name="connsiteY84" fmla="*/ 2501910 h 2644150"/>
                  <a:gd name="connsiteX85" fmla="*/ 2519680 w 4105178"/>
                  <a:gd name="connsiteY85" fmla="*/ 2522230 h 2644150"/>
                  <a:gd name="connsiteX86" fmla="*/ 2458720 w 4105178"/>
                  <a:gd name="connsiteY86" fmla="*/ 2542550 h 2644150"/>
                  <a:gd name="connsiteX87" fmla="*/ 2418080 w 4105178"/>
                  <a:gd name="connsiteY87" fmla="*/ 2562870 h 2644150"/>
                  <a:gd name="connsiteX88" fmla="*/ 2387600 w 4105178"/>
                  <a:gd name="connsiteY88" fmla="*/ 2573030 h 2644150"/>
                  <a:gd name="connsiteX89" fmla="*/ 2357120 w 4105178"/>
                  <a:gd name="connsiteY89" fmla="*/ 2593350 h 2644150"/>
                  <a:gd name="connsiteX90" fmla="*/ 2296160 w 4105178"/>
                  <a:gd name="connsiteY90" fmla="*/ 2613670 h 2644150"/>
                  <a:gd name="connsiteX91" fmla="*/ 2214880 w 4105178"/>
                  <a:gd name="connsiteY91" fmla="*/ 2633990 h 2644150"/>
                  <a:gd name="connsiteX92" fmla="*/ 1706880 w 4105178"/>
                  <a:gd name="connsiteY92" fmla="*/ 2623830 h 2644150"/>
                  <a:gd name="connsiteX93" fmla="*/ 1574800 w 4105178"/>
                  <a:gd name="connsiteY93" fmla="*/ 2613670 h 2644150"/>
                  <a:gd name="connsiteX94" fmla="*/ 1452880 w 4105178"/>
                  <a:gd name="connsiteY94" fmla="*/ 2633990 h 2644150"/>
                  <a:gd name="connsiteX95" fmla="*/ 1361440 w 4105178"/>
                  <a:gd name="connsiteY95" fmla="*/ 2644150 h 2644150"/>
                  <a:gd name="connsiteX96" fmla="*/ 1290320 w 4105178"/>
                  <a:gd name="connsiteY96" fmla="*/ 2633990 h 2644150"/>
                  <a:gd name="connsiteX97" fmla="*/ 1178560 w 4105178"/>
                  <a:gd name="connsiteY97" fmla="*/ 2623830 h 2644150"/>
                  <a:gd name="connsiteX98" fmla="*/ 1127760 w 4105178"/>
                  <a:gd name="connsiteY98" fmla="*/ 2613670 h 2644150"/>
                  <a:gd name="connsiteX99" fmla="*/ 1016000 w 4105178"/>
                  <a:gd name="connsiteY99" fmla="*/ 2593350 h 2644150"/>
                  <a:gd name="connsiteX100" fmla="*/ 975360 w 4105178"/>
                  <a:gd name="connsiteY100" fmla="*/ 2583190 h 2644150"/>
                  <a:gd name="connsiteX101" fmla="*/ 914400 w 4105178"/>
                  <a:gd name="connsiteY101" fmla="*/ 2573030 h 2644150"/>
                  <a:gd name="connsiteX102" fmla="*/ 853440 w 4105178"/>
                  <a:gd name="connsiteY102" fmla="*/ 2552710 h 2644150"/>
                  <a:gd name="connsiteX103" fmla="*/ 782320 w 4105178"/>
                  <a:gd name="connsiteY103" fmla="*/ 2522230 h 2644150"/>
                  <a:gd name="connsiteX104" fmla="*/ 741680 w 4105178"/>
                  <a:gd name="connsiteY104" fmla="*/ 2512070 h 2644150"/>
                  <a:gd name="connsiteX105" fmla="*/ 629920 w 4105178"/>
                  <a:gd name="connsiteY105" fmla="*/ 2491750 h 2644150"/>
                  <a:gd name="connsiteX106" fmla="*/ 568960 w 4105178"/>
                  <a:gd name="connsiteY106" fmla="*/ 2461270 h 2644150"/>
                  <a:gd name="connsiteX107" fmla="*/ 508000 w 4105178"/>
                  <a:gd name="connsiteY107" fmla="*/ 2440950 h 2644150"/>
                  <a:gd name="connsiteX108" fmla="*/ 477520 w 4105178"/>
                  <a:gd name="connsiteY108" fmla="*/ 2420630 h 2644150"/>
                  <a:gd name="connsiteX109" fmla="*/ 447040 w 4105178"/>
                  <a:gd name="connsiteY109" fmla="*/ 2410470 h 2644150"/>
                  <a:gd name="connsiteX110" fmla="*/ 386080 w 4105178"/>
                  <a:gd name="connsiteY110" fmla="*/ 2369830 h 2644150"/>
                  <a:gd name="connsiteX111" fmla="*/ 355600 w 4105178"/>
                  <a:gd name="connsiteY111" fmla="*/ 2349510 h 2644150"/>
                  <a:gd name="connsiteX112" fmla="*/ 294640 w 4105178"/>
                  <a:gd name="connsiteY112" fmla="*/ 2288550 h 2644150"/>
                  <a:gd name="connsiteX113" fmla="*/ 264160 w 4105178"/>
                  <a:gd name="connsiteY113" fmla="*/ 2258070 h 2644150"/>
                  <a:gd name="connsiteX114" fmla="*/ 203200 w 4105178"/>
                  <a:gd name="connsiteY114" fmla="*/ 2227590 h 2644150"/>
                  <a:gd name="connsiteX115" fmla="*/ 162560 w 4105178"/>
                  <a:gd name="connsiteY115" fmla="*/ 2136150 h 2644150"/>
                  <a:gd name="connsiteX116" fmla="*/ 152400 w 4105178"/>
                  <a:gd name="connsiteY116" fmla="*/ 2105670 h 2644150"/>
                  <a:gd name="connsiteX117" fmla="*/ 142240 w 4105178"/>
                  <a:gd name="connsiteY117" fmla="*/ 2075190 h 2644150"/>
                  <a:gd name="connsiteX118" fmla="*/ 71120 w 4105178"/>
                  <a:gd name="connsiteY118" fmla="*/ 1983750 h 2644150"/>
                  <a:gd name="connsiteX119" fmla="*/ 50800 w 4105178"/>
                  <a:gd name="connsiteY119" fmla="*/ 1912630 h 2644150"/>
                  <a:gd name="connsiteX120" fmla="*/ 20320 w 4105178"/>
                  <a:gd name="connsiteY120" fmla="*/ 1821190 h 2644150"/>
                  <a:gd name="connsiteX121" fmla="*/ 10160 w 4105178"/>
                  <a:gd name="connsiteY121" fmla="*/ 1790710 h 2644150"/>
                  <a:gd name="connsiteX122" fmla="*/ 0 w 4105178"/>
                  <a:gd name="connsiteY122" fmla="*/ 1760230 h 2644150"/>
                  <a:gd name="connsiteX123" fmla="*/ 10160 w 4105178"/>
                  <a:gd name="connsiteY123" fmla="*/ 1658630 h 2644150"/>
                  <a:gd name="connsiteX124" fmla="*/ 30480 w 4105178"/>
                  <a:gd name="connsiteY124" fmla="*/ 1597670 h 2644150"/>
                  <a:gd name="connsiteX125" fmla="*/ 60960 w 4105178"/>
                  <a:gd name="connsiteY125" fmla="*/ 1475750 h 2644150"/>
                  <a:gd name="connsiteX126" fmla="*/ 71120 w 4105178"/>
                  <a:gd name="connsiteY126" fmla="*/ 1445270 h 2644150"/>
                  <a:gd name="connsiteX127" fmla="*/ 91440 w 4105178"/>
                  <a:gd name="connsiteY127" fmla="*/ 1414790 h 2644150"/>
                  <a:gd name="connsiteX128" fmla="*/ 111760 w 4105178"/>
                  <a:gd name="connsiteY128" fmla="*/ 1353830 h 2644150"/>
                  <a:gd name="connsiteX129" fmla="*/ 132080 w 4105178"/>
                  <a:gd name="connsiteY129" fmla="*/ 1282710 h 2644150"/>
                  <a:gd name="connsiteX130" fmla="*/ 121920 w 4105178"/>
                  <a:gd name="connsiteY130" fmla="*/ 1089670 h 2644150"/>
                  <a:gd name="connsiteX131" fmla="*/ 111760 w 4105178"/>
                  <a:gd name="connsiteY131" fmla="*/ 998230 h 2644150"/>
                  <a:gd name="connsiteX132" fmla="*/ 142240 w 4105178"/>
                  <a:gd name="connsiteY132" fmla="*/ 988070 h 2644150"/>
                  <a:gd name="connsiteX133" fmla="*/ 152400 w 4105178"/>
                  <a:gd name="connsiteY133" fmla="*/ 957590 h 2644150"/>
                  <a:gd name="connsiteX134" fmla="*/ 182880 w 4105178"/>
                  <a:gd name="connsiteY134" fmla="*/ 937270 h 2644150"/>
                  <a:gd name="connsiteX135" fmla="*/ 213360 w 4105178"/>
                  <a:gd name="connsiteY135" fmla="*/ 906790 h 2644150"/>
                  <a:gd name="connsiteX136" fmla="*/ 274320 w 4105178"/>
                  <a:gd name="connsiteY136" fmla="*/ 866150 h 2644150"/>
                  <a:gd name="connsiteX137" fmla="*/ 304800 w 4105178"/>
                  <a:gd name="connsiteY137" fmla="*/ 845830 h 2644150"/>
                  <a:gd name="connsiteX138" fmla="*/ 375920 w 4105178"/>
                  <a:gd name="connsiteY138" fmla="*/ 754390 h 2644150"/>
                  <a:gd name="connsiteX139" fmla="*/ 396240 w 4105178"/>
                  <a:gd name="connsiteY139" fmla="*/ 723910 h 2644150"/>
                  <a:gd name="connsiteX140" fmla="*/ 416560 w 4105178"/>
                  <a:gd name="connsiteY140" fmla="*/ 693430 h 2644150"/>
                  <a:gd name="connsiteX141" fmla="*/ 518160 w 4105178"/>
                  <a:gd name="connsiteY141" fmla="*/ 632470 h 2644150"/>
                  <a:gd name="connsiteX142" fmla="*/ 548640 w 4105178"/>
                  <a:gd name="connsiteY142" fmla="*/ 601990 h 2644150"/>
                  <a:gd name="connsiteX143" fmla="*/ 568960 w 4105178"/>
                  <a:gd name="connsiteY143" fmla="*/ 571510 h 2644150"/>
                  <a:gd name="connsiteX144" fmla="*/ 599440 w 4105178"/>
                  <a:gd name="connsiteY144" fmla="*/ 551190 h 2644150"/>
                  <a:gd name="connsiteX145" fmla="*/ 629920 w 4105178"/>
                  <a:gd name="connsiteY145" fmla="*/ 520710 h 2644150"/>
                  <a:gd name="connsiteX146" fmla="*/ 650240 w 4105178"/>
                  <a:gd name="connsiteY146" fmla="*/ 490230 h 2644150"/>
                  <a:gd name="connsiteX147" fmla="*/ 680720 w 4105178"/>
                  <a:gd name="connsiteY147" fmla="*/ 480070 h 2644150"/>
                  <a:gd name="connsiteX148" fmla="*/ 711200 w 4105178"/>
                  <a:gd name="connsiteY148" fmla="*/ 459750 h 2644150"/>
                  <a:gd name="connsiteX149" fmla="*/ 772160 w 4105178"/>
                  <a:gd name="connsiteY149" fmla="*/ 439430 h 2644150"/>
                  <a:gd name="connsiteX150" fmla="*/ 802640 w 4105178"/>
                  <a:gd name="connsiteY150" fmla="*/ 429270 h 2644150"/>
                  <a:gd name="connsiteX151" fmla="*/ 822960 w 4105178"/>
                  <a:gd name="connsiteY151" fmla="*/ 398790 h 2644150"/>
                  <a:gd name="connsiteX152" fmla="*/ 853440 w 4105178"/>
                  <a:gd name="connsiteY152" fmla="*/ 388630 h 2644150"/>
                  <a:gd name="connsiteX0" fmla="*/ 955040 w 4105178"/>
                  <a:gd name="connsiteY0" fmla="*/ 372193 h 2648033"/>
                  <a:gd name="connsiteX1" fmla="*/ 1016000 w 4105178"/>
                  <a:gd name="connsiteY1" fmla="*/ 362033 h 2648033"/>
                  <a:gd name="connsiteX2" fmla="*/ 1046480 w 4105178"/>
                  <a:gd name="connsiteY2" fmla="*/ 351873 h 2648033"/>
                  <a:gd name="connsiteX3" fmla="*/ 1117600 w 4105178"/>
                  <a:gd name="connsiteY3" fmla="*/ 341713 h 2648033"/>
                  <a:gd name="connsiteX4" fmla="*/ 1178560 w 4105178"/>
                  <a:gd name="connsiteY4" fmla="*/ 311233 h 2648033"/>
                  <a:gd name="connsiteX5" fmla="*/ 1209040 w 4105178"/>
                  <a:gd name="connsiteY5" fmla="*/ 301073 h 2648033"/>
                  <a:gd name="connsiteX6" fmla="*/ 1213547 w 4105178"/>
                  <a:gd name="connsiteY6" fmla="*/ 245654 h 2648033"/>
                  <a:gd name="connsiteX7" fmla="*/ 1283110 w 4105178"/>
                  <a:gd name="connsiteY7" fmla="*/ 201006 h 2648033"/>
                  <a:gd name="connsiteX8" fmla="*/ 1339645 w 4105178"/>
                  <a:gd name="connsiteY8" fmla="*/ 185613 h 2648033"/>
                  <a:gd name="connsiteX9" fmla="*/ 1432560 w 4105178"/>
                  <a:gd name="connsiteY9" fmla="*/ 209633 h 2648033"/>
                  <a:gd name="connsiteX10" fmla="*/ 1473200 w 4105178"/>
                  <a:gd name="connsiteY10" fmla="*/ 199473 h 2648033"/>
                  <a:gd name="connsiteX11" fmla="*/ 1503680 w 4105178"/>
                  <a:gd name="connsiteY11" fmla="*/ 189313 h 2648033"/>
                  <a:gd name="connsiteX12" fmla="*/ 1554480 w 4105178"/>
                  <a:gd name="connsiteY12" fmla="*/ 179153 h 2648033"/>
                  <a:gd name="connsiteX13" fmla="*/ 1706880 w 4105178"/>
                  <a:gd name="connsiteY13" fmla="*/ 158833 h 2648033"/>
                  <a:gd name="connsiteX14" fmla="*/ 2155314 w 4105178"/>
                  <a:gd name="connsiteY14" fmla="*/ 80313 h 2648033"/>
                  <a:gd name="connsiteX15" fmla="*/ 2164080 w 4105178"/>
                  <a:gd name="connsiteY15" fmla="*/ 158833 h 2648033"/>
                  <a:gd name="connsiteX16" fmla="*/ 2255520 w 4105178"/>
                  <a:gd name="connsiteY16" fmla="*/ 138513 h 2648033"/>
                  <a:gd name="connsiteX17" fmla="*/ 2286000 w 4105178"/>
                  <a:gd name="connsiteY17" fmla="*/ 128353 h 2648033"/>
                  <a:gd name="connsiteX18" fmla="*/ 2387600 w 4105178"/>
                  <a:gd name="connsiteY18" fmla="*/ 97873 h 2648033"/>
                  <a:gd name="connsiteX19" fmla="*/ 2418080 w 4105178"/>
                  <a:gd name="connsiteY19" fmla="*/ 87713 h 2648033"/>
                  <a:gd name="connsiteX20" fmla="*/ 2448560 w 4105178"/>
                  <a:gd name="connsiteY20" fmla="*/ 77553 h 2648033"/>
                  <a:gd name="connsiteX21" fmla="*/ 2499360 w 4105178"/>
                  <a:gd name="connsiteY21" fmla="*/ 67393 h 2648033"/>
                  <a:gd name="connsiteX22" fmla="*/ 2621280 w 4105178"/>
                  <a:gd name="connsiteY22" fmla="*/ 57233 h 2648033"/>
                  <a:gd name="connsiteX23" fmla="*/ 2706904 w 4105178"/>
                  <a:gd name="connsiteY23" fmla="*/ 13200 h 2648033"/>
                  <a:gd name="connsiteX24" fmla="*/ 2943204 w 4105178"/>
                  <a:gd name="connsiteY24" fmla="*/ 3959 h 2648033"/>
                  <a:gd name="connsiteX25" fmla="*/ 3027680 w 4105178"/>
                  <a:gd name="connsiteY25" fmla="*/ 97873 h 2648033"/>
                  <a:gd name="connsiteX26" fmla="*/ 3088640 w 4105178"/>
                  <a:gd name="connsiteY26" fmla="*/ 108033 h 2648033"/>
                  <a:gd name="connsiteX27" fmla="*/ 3220720 w 4105178"/>
                  <a:gd name="connsiteY27" fmla="*/ 128353 h 2648033"/>
                  <a:gd name="connsiteX28" fmla="*/ 3281680 w 4105178"/>
                  <a:gd name="connsiteY28" fmla="*/ 148673 h 2648033"/>
                  <a:gd name="connsiteX29" fmla="*/ 3342640 w 4105178"/>
                  <a:gd name="connsiteY29" fmla="*/ 189313 h 2648033"/>
                  <a:gd name="connsiteX30" fmla="*/ 3454400 w 4105178"/>
                  <a:gd name="connsiteY30" fmla="*/ 209633 h 2648033"/>
                  <a:gd name="connsiteX31" fmla="*/ 3484880 w 4105178"/>
                  <a:gd name="connsiteY31" fmla="*/ 229953 h 2648033"/>
                  <a:gd name="connsiteX32" fmla="*/ 3586480 w 4105178"/>
                  <a:gd name="connsiteY32" fmla="*/ 260433 h 2648033"/>
                  <a:gd name="connsiteX33" fmla="*/ 3647440 w 4105178"/>
                  <a:gd name="connsiteY33" fmla="*/ 280753 h 2648033"/>
                  <a:gd name="connsiteX34" fmla="*/ 3677920 w 4105178"/>
                  <a:gd name="connsiteY34" fmla="*/ 301073 h 2648033"/>
                  <a:gd name="connsiteX35" fmla="*/ 3738880 w 4105178"/>
                  <a:gd name="connsiteY35" fmla="*/ 321393 h 2648033"/>
                  <a:gd name="connsiteX36" fmla="*/ 3769360 w 4105178"/>
                  <a:gd name="connsiteY36" fmla="*/ 331553 h 2648033"/>
                  <a:gd name="connsiteX37" fmla="*/ 3799840 w 4105178"/>
                  <a:gd name="connsiteY37" fmla="*/ 351873 h 2648033"/>
                  <a:gd name="connsiteX38" fmla="*/ 3820160 w 4105178"/>
                  <a:gd name="connsiteY38" fmla="*/ 382353 h 2648033"/>
                  <a:gd name="connsiteX39" fmla="*/ 3840480 w 4105178"/>
                  <a:gd name="connsiteY39" fmla="*/ 443313 h 2648033"/>
                  <a:gd name="connsiteX40" fmla="*/ 3860800 w 4105178"/>
                  <a:gd name="connsiteY40" fmla="*/ 473793 h 2648033"/>
                  <a:gd name="connsiteX41" fmla="*/ 3881120 w 4105178"/>
                  <a:gd name="connsiteY41" fmla="*/ 534753 h 2648033"/>
                  <a:gd name="connsiteX42" fmla="*/ 3901440 w 4105178"/>
                  <a:gd name="connsiteY42" fmla="*/ 565233 h 2648033"/>
                  <a:gd name="connsiteX43" fmla="*/ 3921760 w 4105178"/>
                  <a:gd name="connsiteY43" fmla="*/ 626193 h 2648033"/>
                  <a:gd name="connsiteX44" fmla="*/ 3952240 w 4105178"/>
                  <a:gd name="connsiteY44" fmla="*/ 687153 h 2648033"/>
                  <a:gd name="connsiteX45" fmla="*/ 3972560 w 4105178"/>
                  <a:gd name="connsiteY45" fmla="*/ 717633 h 2648033"/>
                  <a:gd name="connsiteX46" fmla="*/ 3982720 w 4105178"/>
                  <a:gd name="connsiteY46" fmla="*/ 748113 h 2648033"/>
                  <a:gd name="connsiteX47" fmla="*/ 4053840 w 4105178"/>
                  <a:gd name="connsiteY47" fmla="*/ 849713 h 2648033"/>
                  <a:gd name="connsiteX48" fmla="*/ 4084320 w 4105178"/>
                  <a:gd name="connsiteY48" fmla="*/ 870033 h 2648033"/>
                  <a:gd name="connsiteX49" fmla="*/ 4104640 w 4105178"/>
                  <a:gd name="connsiteY49" fmla="*/ 1195153 h 2648033"/>
                  <a:gd name="connsiteX50" fmla="*/ 4094480 w 4105178"/>
                  <a:gd name="connsiteY50" fmla="*/ 1357713 h 2648033"/>
                  <a:gd name="connsiteX51" fmla="*/ 4074160 w 4105178"/>
                  <a:gd name="connsiteY51" fmla="*/ 1428833 h 2648033"/>
                  <a:gd name="connsiteX52" fmla="*/ 4053840 w 4105178"/>
                  <a:gd name="connsiteY52" fmla="*/ 1459313 h 2648033"/>
                  <a:gd name="connsiteX53" fmla="*/ 4033520 w 4105178"/>
                  <a:gd name="connsiteY53" fmla="*/ 1530433 h 2648033"/>
                  <a:gd name="connsiteX54" fmla="*/ 4013200 w 4105178"/>
                  <a:gd name="connsiteY54" fmla="*/ 1591393 h 2648033"/>
                  <a:gd name="connsiteX55" fmla="*/ 3972560 w 4105178"/>
                  <a:gd name="connsiteY55" fmla="*/ 1682833 h 2648033"/>
                  <a:gd name="connsiteX56" fmla="*/ 3942080 w 4105178"/>
                  <a:gd name="connsiteY56" fmla="*/ 1743793 h 2648033"/>
                  <a:gd name="connsiteX57" fmla="*/ 3921760 w 4105178"/>
                  <a:gd name="connsiteY57" fmla="*/ 1804753 h 2648033"/>
                  <a:gd name="connsiteX58" fmla="*/ 3911600 w 4105178"/>
                  <a:gd name="connsiteY58" fmla="*/ 1835233 h 2648033"/>
                  <a:gd name="connsiteX59" fmla="*/ 3881120 w 4105178"/>
                  <a:gd name="connsiteY59" fmla="*/ 1855553 h 2648033"/>
                  <a:gd name="connsiteX60" fmla="*/ 3810000 w 4105178"/>
                  <a:gd name="connsiteY60" fmla="*/ 1926673 h 2648033"/>
                  <a:gd name="connsiteX61" fmla="*/ 3779520 w 4105178"/>
                  <a:gd name="connsiteY61" fmla="*/ 1946993 h 2648033"/>
                  <a:gd name="connsiteX62" fmla="*/ 3698240 w 4105178"/>
                  <a:gd name="connsiteY62" fmla="*/ 1967313 h 2648033"/>
                  <a:gd name="connsiteX63" fmla="*/ 3637280 w 4105178"/>
                  <a:gd name="connsiteY63" fmla="*/ 2007953 h 2648033"/>
                  <a:gd name="connsiteX64" fmla="*/ 3606800 w 4105178"/>
                  <a:gd name="connsiteY64" fmla="*/ 2028273 h 2648033"/>
                  <a:gd name="connsiteX65" fmla="*/ 3525520 w 4105178"/>
                  <a:gd name="connsiteY65" fmla="*/ 2099393 h 2648033"/>
                  <a:gd name="connsiteX66" fmla="*/ 3495040 w 4105178"/>
                  <a:gd name="connsiteY66" fmla="*/ 2129873 h 2648033"/>
                  <a:gd name="connsiteX67" fmla="*/ 3434080 w 4105178"/>
                  <a:gd name="connsiteY67" fmla="*/ 2170513 h 2648033"/>
                  <a:gd name="connsiteX68" fmla="*/ 3413760 w 4105178"/>
                  <a:gd name="connsiteY68" fmla="*/ 2200993 h 2648033"/>
                  <a:gd name="connsiteX69" fmla="*/ 3383280 w 4105178"/>
                  <a:gd name="connsiteY69" fmla="*/ 2211153 h 2648033"/>
                  <a:gd name="connsiteX70" fmla="*/ 3322320 w 4105178"/>
                  <a:gd name="connsiteY70" fmla="*/ 2241633 h 2648033"/>
                  <a:gd name="connsiteX71" fmla="*/ 3241040 w 4105178"/>
                  <a:gd name="connsiteY71" fmla="*/ 2292433 h 2648033"/>
                  <a:gd name="connsiteX72" fmla="*/ 3180080 w 4105178"/>
                  <a:gd name="connsiteY72" fmla="*/ 2333073 h 2648033"/>
                  <a:gd name="connsiteX73" fmla="*/ 3149600 w 4105178"/>
                  <a:gd name="connsiteY73" fmla="*/ 2353393 h 2648033"/>
                  <a:gd name="connsiteX74" fmla="*/ 3058160 w 4105178"/>
                  <a:gd name="connsiteY74" fmla="*/ 2383873 h 2648033"/>
                  <a:gd name="connsiteX75" fmla="*/ 3027680 w 4105178"/>
                  <a:gd name="connsiteY75" fmla="*/ 2394033 h 2648033"/>
                  <a:gd name="connsiteX76" fmla="*/ 2997200 w 4105178"/>
                  <a:gd name="connsiteY76" fmla="*/ 2404193 h 2648033"/>
                  <a:gd name="connsiteX77" fmla="*/ 2915920 w 4105178"/>
                  <a:gd name="connsiteY77" fmla="*/ 2414353 h 2648033"/>
                  <a:gd name="connsiteX78" fmla="*/ 2854960 w 4105178"/>
                  <a:gd name="connsiteY78" fmla="*/ 2434673 h 2648033"/>
                  <a:gd name="connsiteX79" fmla="*/ 2824480 w 4105178"/>
                  <a:gd name="connsiteY79" fmla="*/ 2454993 h 2648033"/>
                  <a:gd name="connsiteX80" fmla="*/ 2763520 w 4105178"/>
                  <a:gd name="connsiteY80" fmla="*/ 2475313 h 2648033"/>
                  <a:gd name="connsiteX81" fmla="*/ 2733040 w 4105178"/>
                  <a:gd name="connsiteY81" fmla="*/ 2454993 h 2648033"/>
                  <a:gd name="connsiteX82" fmla="*/ 2611120 w 4105178"/>
                  <a:gd name="connsiteY82" fmla="*/ 2475313 h 2648033"/>
                  <a:gd name="connsiteX83" fmla="*/ 2580640 w 4105178"/>
                  <a:gd name="connsiteY83" fmla="*/ 2495633 h 2648033"/>
                  <a:gd name="connsiteX84" fmla="*/ 2550160 w 4105178"/>
                  <a:gd name="connsiteY84" fmla="*/ 2505793 h 2648033"/>
                  <a:gd name="connsiteX85" fmla="*/ 2519680 w 4105178"/>
                  <a:gd name="connsiteY85" fmla="*/ 2526113 h 2648033"/>
                  <a:gd name="connsiteX86" fmla="*/ 2458720 w 4105178"/>
                  <a:gd name="connsiteY86" fmla="*/ 2546433 h 2648033"/>
                  <a:gd name="connsiteX87" fmla="*/ 2418080 w 4105178"/>
                  <a:gd name="connsiteY87" fmla="*/ 2566753 h 2648033"/>
                  <a:gd name="connsiteX88" fmla="*/ 2387600 w 4105178"/>
                  <a:gd name="connsiteY88" fmla="*/ 2576913 h 2648033"/>
                  <a:gd name="connsiteX89" fmla="*/ 2357120 w 4105178"/>
                  <a:gd name="connsiteY89" fmla="*/ 2597233 h 2648033"/>
                  <a:gd name="connsiteX90" fmla="*/ 2296160 w 4105178"/>
                  <a:gd name="connsiteY90" fmla="*/ 2617553 h 2648033"/>
                  <a:gd name="connsiteX91" fmla="*/ 2214880 w 4105178"/>
                  <a:gd name="connsiteY91" fmla="*/ 2637873 h 2648033"/>
                  <a:gd name="connsiteX92" fmla="*/ 1706880 w 4105178"/>
                  <a:gd name="connsiteY92" fmla="*/ 2627713 h 2648033"/>
                  <a:gd name="connsiteX93" fmla="*/ 1574800 w 4105178"/>
                  <a:gd name="connsiteY93" fmla="*/ 2617553 h 2648033"/>
                  <a:gd name="connsiteX94" fmla="*/ 1452880 w 4105178"/>
                  <a:gd name="connsiteY94" fmla="*/ 2637873 h 2648033"/>
                  <a:gd name="connsiteX95" fmla="*/ 1361440 w 4105178"/>
                  <a:gd name="connsiteY95" fmla="*/ 2648033 h 2648033"/>
                  <a:gd name="connsiteX96" fmla="*/ 1290320 w 4105178"/>
                  <a:gd name="connsiteY96" fmla="*/ 2637873 h 2648033"/>
                  <a:gd name="connsiteX97" fmla="*/ 1178560 w 4105178"/>
                  <a:gd name="connsiteY97" fmla="*/ 2627713 h 2648033"/>
                  <a:gd name="connsiteX98" fmla="*/ 1127760 w 4105178"/>
                  <a:gd name="connsiteY98" fmla="*/ 2617553 h 2648033"/>
                  <a:gd name="connsiteX99" fmla="*/ 1016000 w 4105178"/>
                  <a:gd name="connsiteY99" fmla="*/ 2597233 h 2648033"/>
                  <a:gd name="connsiteX100" fmla="*/ 975360 w 4105178"/>
                  <a:gd name="connsiteY100" fmla="*/ 2587073 h 2648033"/>
                  <a:gd name="connsiteX101" fmla="*/ 914400 w 4105178"/>
                  <a:gd name="connsiteY101" fmla="*/ 2576913 h 2648033"/>
                  <a:gd name="connsiteX102" fmla="*/ 853440 w 4105178"/>
                  <a:gd name="connsiteY102" fmla="*/ 2556593 h 2648033"/>
                  <a:gd name="connsiteX103" fmla="*/ 782320 w 4105178"/>
                  <a:gd name="connsiteY103" fmla="*/ 2526113 h 2648033"/>
                  <a:gd name="connsiteX104" fmla="*/ 741680 w 4105178"/>
                  <a:gd name="connsiteY104" fmla="*/ 2515953 h 2648033"/>
                  <a:gd name="connsiteX105" fmla="*/ 629920 w 4105178"/>
                  <a:gd name="connsiteY105" fmla="*/ 2495633 h 2648033"/>
                  <a:gd name="connsiteX106" fmla="*/ 568960 w 4105178"/>
                  <a:gd name="connsiteY106" fmla="*/ 2465153 h 2648033"/>
                  <a:gd name="connsiteX107" fmla="*/ 508000 w 4105178"/>
                  <a:gd name="connsiteY107" fmla="*/ 2444833 h 2648033"/>
                  <a:gd name="connsiteX108" fmla="*/ 477520 w 4105178"/>
                  <a:gd name="connsiteY108" fmla="*/ 2424513 h 2648033"/>
                  <a:gd name="connsiteX109" fmla="*/ 447040 w 4105178"/>
                  <a:gd name="connsiteY109" fmla="*/ 2414353 h 2648033"/>
                  <a:gd name="connsiteX110" fmla="*/ 386080 w 4105178"/>
                  <a:gd name="connsiteY110" fmla="*/ 2373713 h 2648033"/>
                  <a:gd name="connsiteX111" fmla="*/ 355600 w 4105178"/>
                  <a:gd name="connsiteY111" fmla="*/ 2353393 h 2648033"/>
                  <a:gd name="connsiteX112" fmla="*/ 294640 w 4105178"/>
                  <a:gd name="connsiteY112" fmla="*/ 2292433 h 2648033"/>
                  <a:gd name="connsiteX113" fmla="*/ 264160 w 4105178"/>
                  <a:gd name="connsiteY113" fmla="*/ 2261953 h 2648033"/>
                  <a:gd name="connsiteX114" fmla="*/ 203200 w 4105178"/>
                  <a:gd name="connsiteY114" fmla="*/ 2231473 h 2648033"/>
                  <a:gd name="connsiteX115" fmla="*/ 162560 w 4105178"/>
                  <a:gd name="connsiteY115" fmla="*/ 2140033 h 2648033"/>
                  <a:gd name="connsiteX116" fmla="*/ 152400 w 4105178"/>
                  <a:gd name="connsiteY116" fmla="*/ 2109553 h 2648033"/>
                  <a:gd name="connsiteX117" fmla="*/ 142240 w 4105178"/>
                  <a:gd name="connsiteY117" fmla="*/ 2079073 h 2648033"/>
                  <a:gd name="connsiteX118" fmla="*/ 71120 w 4105178"/>
                  <a:gd name="connsiteY118" fmla="*/ 1987633 h 2648033"/>
                  <a:gd name="connsiteX119" fmla="*/ 50800 w 4105178"/>
                  <a:gd name="connsiteY119" fmla="*/ 1916513 h 2648033"/>
                  <a:gd name="connsiteX120" fmla="*/ 20320 w 4105178"/>
                  <a:gd name="connsiteY120" fmla="*/ 1825073 h 2648033"/>
                  <a:gd name="connsiteX121" fmla="*/ 10160 w 4105178"/>
                  <a:gd name="connsiteY121" fmla="*/ 1794593 h 2648033"/>
                  <a:gd name="connsiteX122" fmla="*/ 0 w 4105178"/>
                  <a:gd name="connsiteY122" fmla="*/ 1764113 h 2648033"/>
                  <a:gd name="connsiteX123" fmla="*/ 10160 w 4105178"/>
                  <a:gd name="connsiteY123" fmla="*/ 1662513 h 2648033"/>
                  <a:gd name="connsiteX124" fmla="*/ 30480 w 4105178"/>
                  <a:gd name="connsiteY124" fmla="*/ 1601553 h 2648033"/>
                  <a:gd name="connsiteX125" fmla="*/ 60960 w 4105178"/>
                  <a:gd name="connsiteY125" fmla="*/ 1479633 h 2648033"/>
                  <a:gd name="connsiteX126" fmla="*/ 71120 w 4105178"/>
                  <a:gd name="connsiteY126" fmla="*/ 1449153 h 2648033"/>
                  <a:gd name="connsiteX127" fmla="*/ 91440 w 4105178"/>
                  <a:gd name="connsiteY127" fmla="*/ 1418673 h 2648033"/>
                  <a:gd name="connsiteX128" fmla="*/ 111760 w 4105178"/>
                  <a:gd name="connsiteY128" fmla="*/ 1357713 h 2648033"/>
                  <a:gd name="connsiteX129" fmla="*/ 132080 w 4105178"/>
                  <a:gd name="connsiteY129" fmla="*/ 1286593 h 2648033"/>
                  <a:gd name="connsiteX130" fmla="*/ 121920 w 4105178"/>
                  <a:gd name="connsiteY130" fmla="*/ 1093553 h 2648033"/>
                  <a:gd name="connsiteX131" fmla="*/ 111760 w 4105178"/>
                  <a:gd name="connsiteY131" fmla="*/ 1002113 h 2648033"/>
                  <a:gd name="connsiteX132" fmla="*/ 142240 w 4105178"/>
                  <a:gd name="connsiteY132" fmla="*/ 991953 h 2648033"/>
                  <a:gd name="connsiteX133" fmla="*/ 152400 w 4105178"/>
                  <a:gd name="connsiteY133" fmla="*/ 961473 h 2648033"/>
                  <a:gd name="connsiteX134" fmla="*/ 182880 w 4105178"/>
                  <a:gd name="connsiteY134" fmla="*/ 941153 h 2648033"/>
                  <a:gd name="connsiteX135" fmla="*/ 213360 w 4105178"/>
                  <a:gd name="connsiteY135" fmla="*/ 910673 h 2648033"/>
                  <a:gd name="connsiteX136" fmla="*/ 274320 w 4105178"/>
                  <a:gd name="connsiteY136" fmla="*/ 870033 h 2648033"/>
                  <a:gd name="connsiteX137" fmla="*/ 304800 w 4105178"/>
                  <a:gd name="connsiteY137" fmla="*/ 849713 h 2648033"/>
                  <a:gd name="connsiteX138" fmla="*/ 375920 w 4105178"/>
                  <a:gd name="connsiteY138" fmla="*/ 758273 h 2648033"/>
                  <a:gd name="connsiteX139" fmla="*/ 396240 w 4105178"/>
                  <a:gd name="connsiteY139" fmla="*/ 727793 h 2648033"/>
                  <a:gd name="connsiteX140" fmla="*/ 416560 w 4105178"/>
                  <a:gd name="connsiteY140" fmla="*/ 697313 h 2648033"/>
                  <a:gd name="connsiteX141" fmla="*/ 518160 w 4105178"/>
                  <a:gd name="connsiteY141" fmla="*/ 636353 h 2648033"/>
                  <a:gd name="connsiteX142" fmla="*/ 548640 w 4105178"/>
                  <a:gd name="connsiteY142" fmla="*/ 605873 h 2648033"/>
                  <a:gd name="connsiteX143" fmla="*/ 568960 w 4105178"/>
                  <a:gd name="connsiteY143" fmla="*/ 575393 h 2648033"/>
                  <a:gd name="connsiteX144" fmla="*/ 599440 w 4105178"/>
                  <a:gd name="connsiteY144" fmla="*/ 555073 h 2648033"/>
                  <a:gd name="connsiteX145" fmla="*/ 629920 w 4105178"/>
                  <a:gd name="connsiteY145" fmla="*/ 524593 h 2648033"/>
                  <a:gd name="connsiteX146" fmla="*/ 650240 w 4105178"/>
                  <a:gd name="connsiteY146" fmla="*/ 494113 h 2648033"/>
                  <a:gd name="connsiteX147" fmla="*/ 680720 w 4105178"/>
                  <a:gd name="connsiteY147" fmla="*/ 483953 h 2648033"/>
                  <a:gd name="connsiteX148" fmla="*/ 711200 w 4105178"/>
                  <a:gd name="connsiteY148" fmla="*/ 463633 h 2648033"/>
                  <a:gd name="connsiteX149" fmla="*/ 772160 w 4105178"/>
                  <a:gd name="connsiteY149" fmla="*/ 443313 h 2648033"/>
                  <a:gd name="connsiteX150" fmla="*/ 802640 w 4105178"/>
                  <a:gd name="connsiteY150" fmla="*/ 433153 h 2648033"/>
                  <a:gd name="connsiteX151" fmla="*/ 822960 w 4105178"/>
                  <a:gd name="connsiteY151" fmla="*/ 402673 h 2648033"/>
                  <a:gd name="connsiteX152" fmla="*/ 853440 w 4105178"/>
                  <a:gd name="connsiteY152" fmla="*/ 392513 h 2648033"/>
                  <a:gd name="connsiteX0" fmla="*/ 955040 w 4105178"/>
                  <a:gd name="connsiteY0" fmla="*/ 372193 h 2648033"/>
                  <a:gd name="connsiteX1" fmla="*/ 1016000 w 4105178"/>
                  <a:gd name="connsiteY1" fmla="*/ 362033 h 2648033"/>
                  <a:gd name="connsiteX2" fmla="*/ 1046480 w 4105178"/>
                  <a:gd name="connsiteY2" fmla="*/ 351873 h 2648033"/>
                  <a:gd name="connsiteX3" fmla="*/ 1117600 w 4105178"/>
                  <a:gd name="connsiteY3" fmla="*/ 341713 h 2648033"/>
                  <a:gd name="connsiteX4" fmla="*/ 1178560 w 4105178"/>
                  <a:gd name="connsiteY4" fmla="*/ 311233 h 2648033"/>
                  <a:gd name="connsiteX5" fmla="*/ 1209040 w 4105178"/>
                  <a:gd name="connsiteY5" fmla="*/ 301073 h 2648033"/>
                  <a:gd name="connsiteX6" fmla="*/ 1213547 w 4105178"/>
                  <a:gd name="connsiteY6" fmla="*/ 245654 h 2648033"/>
                  <a:gd name="connsiteX7" fmla="*/ 1283110 w 4105178"/>
                  <a:gd name="connsiteY7" fmla="*/ 201006 h 2648033"/>
                  <a:gd name="connsiteX8" fmla="*/ 1339645 w 4105178"/>
                  <a:gd name="connsiteY8" fmla="*/ 185613 h 2648033"/>
                  <a:gd name="connsiteX9" fmla="*/ 1432560 w 4105178"/>
                  <a:gd name="connsiteY9" fmla="*/ 209633 h 2648033"/>
                  <a:gd name="connsiteX10" fmla="*/ 1473200 w 4105178"/>
                  <a:gd name="connsiteY10" fmla="*/ 199473 h 2648033"/>
                  <a:gd name="connsiteX11" fmla="*/ 1503680 w 4105178"/>
                  <a:gd name="connsiteY11" fmla="*/ 189313 h 2648033"/>
                  <a:gd name="connsiteX12" fmla="*/ 1554480 w 4105178"/>
                  <a:gd name="connsiteY12" fmla="*/ 179153 h 2648033"/>
                  <a:gd name="connsiteX13" fmla="*/ 1706880 w 4105178"/>
                  <a:gd name="connsiteY13" fmla="*/ 158833 h 2648033"/>
                  <a:gd name="connsiteX14" fmla="*/ 2155314 w 4105178"/>
                  <a:gd name="connsiteY14" fmla="*/ 80313 h 2648033"/>
                  <a:gd name="connsiteX15" fmla="*/ 2164080 w 4105178"/>
                  <a:gd name="connsiteY15" fmla="*/ 158833 h 2648033"/>
                  <a:gd name="connsiteX16" fmla="*/ 2255520 w 4105178"/>
                  <a:gd name="connsiteY16" fmla="*/ 138513 h 2648033"/>
                  <a:gd name="connsiteX17" fmla="*/ 2286000 w 4105178"/>
                  <a:gd name="connsiteY17" fmla="*/ 128353 h 2648033"/>
                  <a:gd name="connsiteX18" fmla="*/ 2387600 w 4105178"/>
                  <a:gd name="connsiteY18" fmla="*/ 97873 h 2648033"/>
                  <a:gd name="connsiteX19" fmla="*/ 2418080 w 4105178"/>
                  <a:gd name="connsiteY19" fmla="*/ 87713 h 2648033"/>
                  <a:gd name="connsiteX20" fmla="*/ 2448560 w 4105178"/>
                  <a:gd name="connsiteY20" fmla="*/ 77553 h 2648033"/>
                  <a:gd name="connsiteX21" fmla="*/ 2499360 w 4105178"/>
                  <a:gd name="connsiteY21" fmla="*/ 67393 h 2648033"/>
                  <a:gd name="connsiteX22" fmla="*/ 2621280 w 4105178"/>
                  <a:gd name="connsiteY22" fmla="*/ 57233 h 2648033"/>
                  <a:gd name="connsiteX23" fmla="*/ 2706904 w 4105178"/>
                  <a:gd name="connsiteY23" fmla="*/ 13200 h 2648033"/>
                  <a:gd name="connsiteX24" fmla="*/ 2943204 w 4105178"/>
                  <a:gd name="connsiteY24" fmla="*/ 3959 h 2648033"/>
                  <a:gd name="connsiteX25" fmla="*/ 3027680 w 4105178"/>
                  <a:gd name="connsiteY25" fmla="*/ 97873 h 2648033"/>
                  <a:gd name="connsiteX26" fmla="*/ 3088640 w 4105178"/>
                  <a:gd name="connsiteY26" fmla="*/ 108033 h 2648033"/>
                  <a:gd name="connsiteX27" fmla="*/ 3220720 w 4105178"/>
                  <a:gd name="connsiteY27" fmla="*/ 128353 h 2648033"/>
                  <a:gd name="connsiteX28" fmla="*/ 3281680 w 4105178"/>
                  <a:gd name="connsiteY28" fmla="*/ 148673 h 2648033"/>
                  <a:gd name="connsiteX29" fmla="*/ 3342640 w 4105178"/>
                  <a:gd name="connsiteY29" fmla="*/ 189313 h 2648033"/>
                  <a:gd name="connsiteX30" fmla="*/ 3454400 w 4105178"/>
                  <a:gd name="connsiteY30" fmla="*/ 209633 h 2648033"/>
                  <a:gd name="connsiteX31" fmla="*/ 3484880 w 4105178"/>
                  <a:gd name="connsiteY31" fmla="*/ 229953 h 2648033"/>
                  <a:gd name="connsiteX32" fmla="*/ 3586480 w 4105178"/>
                  <a:gd name="connsiteY32" fmla="*/ 260433 h 2648033"/>
                  <a:gd name="connsiteX33" fmla="*/ 3647440 w 4105178"/>
                  <a:gd name="connsiteY33" fmla="*/ 280753 h 2648033"/>
                  <a:gd name="connsiteX34" fmla="*/ 3677920 w 4105178"/>
                  <a:gd name="connsiteY34" fmla="*/ 301073 h 2648033"/>
                  <a:gd name="connsiteX35" fmla="*/ 3738880 w 4105178"/>
                  <a:gd name="connsiteY35" fmla="*/ 321393 h 2648033"/>
                  <a:gd name="connsiteX36" fmla="*/ 3708564 w 4105178"/>
                  <a:gd name="connsiteY36" fmla="*/ 223167 h 2648033"/>
                  <a:gd name="connsiteX37" fmla="*/ 3799840 w 4105178"/>
                  <a:gd name="connsiteY37" fmla="*/ 351873 h 2648033"/>
                  <a:gd name="connsiteX38" fmla="*/ 3820160 w 4105178"/>
                  <a:gd name="connsiteY38" fmla="*/ 382353 h 2648033"/>
                  <a:gd name="connsiteX39" fmla="*/ 3840480 w 4105178"/>
                  <a:gd name="connsiteY39" fmla="*/ 443313 h 2648033"/>
                  <a:gd name="connsiteX40" fmla="*/ 3860800 w 4105178"/>
                  <a:gd name="connsiteY40" fmla="*/ 473793 h 2648033"/>
                  <a:gd name="connsiteX41" fmla="*/ 3881120 w 4105178"/>
                  <a:gd name="connsiteY41" fmla="*/ 534753 h 2648033"/>
                  <a:gd name="connsiteX42" fmla="*/ 3901440 w 4105178"/>
                  <a:gd name="connsiteY42" fmla="*/ 565233 h 2648033"/>
                  <a:gd name="connsiteX43" fmla="*/ 3921760 w 4105178"/>
                  <a:gd name="connsiteY43" fmla="*/ 626193 h 2648033"/>
                  <a:gd name="connsiteX44" fmla="*/ 3952240 w 4105178"/>
                  <a:gd name="connsiteY44" fmla="*/ 687153 h 2648033"/>
                  <a:gd name="connsiteX45" fmla="*/ 3972560 w 4105178"/>
                  <a:gd name="connsiteY45" fmla="*/ 717633 h 2648033"/>
                  <a:gd name="connsiteX46" fmla="*/ 3982720 w 4105178"/>
                  <a:gd name="connsiteY46" fmla="*/ 748113 h 2648033"/>
                  <a:gd name="connsiteX47" fmla="*/ 4053840 w 4105178"/>
                  <a:gd name="connsiteY47" fmla="*/ 849713 h 2648033"/>
                  <a:gd name="connsiteX48" fmla="*/ 4084320 w 4105178"/>
                  <a:gd name="connsiteY48" fmla="*/ 870033 h 2648033"/>
                  <a:gd name="connsiteX49" fmla="*/ 4104640 w 4105178"/>
                  <a:gd name="connsiteY49" fmla="*/ 1195153 h 2648033"/>
                  <a:gd name="connsiteX50" fmla="*/ 4094480 w 4105178"/>
                  <a:gd name="connsiteY50" fmla="*/ 1357713 h 2648033"/>
                  <a:gd name="connsiteX51" fmla="*/ 4074160 w 4105178"/>
                  <a:gd name="connsiteY51" fmla="*/ 1428833 h 2648033"/>
                  <a:gd name="connsiteX52" fmla="*/ 4053840 w 4105178"/>
                  <a:gd name="connsiteY52" fmla="*/ 1459313 h 2648033"/>
                  <a:gd name="connsiteX53" fmla="*/ 4033520 w 4105178"/>
                  <a:gd name="connsiteY53" fmla="*/ 1530433 h 2648033"/>
                  <a:gd name="connsiteX54" fmla="*/ 4013200 w 4105178"/>
                  <a:gd name="connsiteY54" fmla="*/ 1591393 h 2648033"/>
                  <a:gd name="connsiteX55" fmla="*/ 3972560 w 4105178"/>
                  <a:gd name="connsiteY55" fmla="*/ 1682833 h 2648033"/>
                  <a:gd name="connsiteX56" fmla="*/ 3942080 w 4105178"/>
                  <a:gd name="connsiteY56" fmla="*/ 1743793 h 2648033"/>
                  <a:gd name="connsiteX57" fmla="*/ 3921760 w 4105178"/>
                  <a:gd name="connsiteY57" fmla="*/ 1804753 h 2648033"/>
                  <a:gd name="connsiteX58" fmla="*/ 3911600 w 4105178"/>
                  <a:gd name="connsiteY58" fmla="*/ 1835233 h 2648033"/>
                  <a:gd name="connsiteX59" fmla="*/ 3881120 w 4105178"/>
                  <a:gd name="connsiteY59" fmla="*/ 1855553 h 2648033"/>
                  <a:gd name="connsiteX60" fmla="*/ 3810000 w 4105178"/>
                  <a:gd name="connsiteY60" fmla="*/ 1926673 h 2648033"/>
                  <a:gd name="connsiteX61" fmla="*/ 3779520 w 4105178"/>
                  <a:gd name="connsiteY61" fmla="*/ 1946993 h 2648033"/>
                  <a:gd name="connsiteX62" fmla="*/ 3698240 w 4105178"/>
                  <a:gd name="connsiteY62" fmla="*/ 1967313 h 2648033"/>
                  <a:gd name="connsiteX63" fmla="*/ 3637280 w 4105178"/>
                  <a:gd name="connsiteY63" fmla="*/ 2007953 h 2648033"/>
                  <a:gd name="connsiteX64" fmla="*/ 3606800 w 4105178"/>
                  <a:gd name="connsiteY64" fmla="*/ 2028273 h 2648033"/>
                  <a:gd name="connsiteX65" fmla="*/ 3525520 w 4105178"/>
                  <a:gd name="connsiteY65" fmla="*/ 2099393 h 2648033"/>
                  <a:gd name="connsiteX66" fmla="*/ 3495040 w 4105178"/>
                  <a:gd name="connsiteY66" fmla="*/ 2129873 h 2648033"/>
                  <a:gd name="connsiteX67" fmla="*/ 3434080 w 4105178"/>
                  <a:gd name="connsiteY67" fmla="*/ 2170513 h 2648033"/>
                  <a:gd name="connsiteX68" fmla="*/ 3413760 w 4105178"/>
                  <a:gd name="connsiteY68" fmla="*/ 2200993 h 2648033"/>
                  <a:gd name="connsiteX69" fmla="*/ 3383280 w 4105178"/>
                  <a:gd name="connsiteY69" fmla="*/ 2211153 h 2648033"/>
                  <a:gd name="connsiteX70" fmla="*/ 3322320 w 4105178"/>
                  <a:gd name="connsiteY70" fmla="*/ 2241633 h 2648033"/>
                  <a:gd name="connsiteX71" fmla="*/ 3241040 w 4105178"/>
                  <a:gd name="connsiteY71" fmla="*/ 2292433 h 2648033"/>
                  <a:gd name="connsiteX72" fmla="*/ 3180080 w 4105178"/>
                  <a:gd name="connsiteY72" fmla="*/ 2333073 h 2648033"/>
                  <a:gd name="connsiteX73" fmla="*/ 3149600 w 4105178"/>
                  <a:gd name="connsiteY73" fmla="*/ 2353393 h 2648033"/>
                  <a:gd name="connsiteX74" fmla="*/ 3058160 w 4105178"/>
                  <a:gd name="connsiteY74" fmla="*/ 2383873 h 2648033"/>
                  <a:gd name="connsiteX75" fmla="*/ 3027680 w 4105178"/>
                  <a:gd name="connsiteY75" fmla="*/ 2394033 h 2648033"/>
                  <a:gd name="connsiteX76" fmla="*/ 2997200 w 4105178"/>
                  <a:gd name="connsiteY76" fmla="*/ 2404193 h 2648033"/>
                  <a:gd name="connsiteX77" fmla="*/ 2915920 w 4105178"/>
                  <a:gd name="connsiteY77" fmla="*/ 2414353 h 2648033"/>
                  <a:gd name="connsiteX78" fmla="*/ 2854960 w 4105178"/>
                  <a:gd name="connsiteY78" fmla="*/ 2434673 h 2648033"/>
                  <a:gd name="connsiteX79" fmla="*/ 2824480 w 4105178"/>
                  <a:gd name="connsiteY79" fmla="*/ 2454993 h 2648033"/>
                  <a:gd name="connsiteX80" fmla="*/ 2763520 w 4105178"/>
                  <a:gd name="connsiteY80" fmla="*/ 2475313 h 2648033"/>
                  <a:gd name="connsiteX81" fmla="*/ 2733040 w 4105178"/>
                  <a:gd name="connsiteY81" fmla="*/ 2454993 h 2648033"/>
                  <a:gd name="connsiteX82" fmla="*/ 2611120 w 4105178"/>
                  <a:gd name="connsiteY82" fmla="*/ 2475313 h 2648033"/>
                  <a:gd name="connsiteX83" fmla="*/ 2580640 w 4105178"/>
                  <a:gd name="connsiteY83" fmla="*/ 2495633 h 2648033"/>
                  <a:gd name="connsiteX84" fmla="*/ 2550160 w 4105178"/>
                  <a:gd name="connsiteY84" fmla="*/ 2505793 h 2648033"/>
                  <a:gd name="connsiteX85" fmla="*/ 2519680 w 4105178"/>
                  <a:gd name="connsiteY85" fmla="*/ 2526113 h 2648033"/>
                  <a:gd name="connsiteX86" fmla="*/ 2458720 w 4105178"/>
                  <a:gd name="connsiteY86" fmla="*/ 2546433 h 2648033"/>
                  <a:gd name="connsiteX87" fmla="*/ 2418080 w 4105178"/>
                  <a:gd name="connsiteY87" fmla="*/ 2566753 h 2648033"/>
                  <a:gd name="connsiteX88" fmla="*/ 2387600 w 4105178"/>
                  <a:gd name="connsiteY88" fmla="*/ 2576913 h 2648033"/>
                  <a:gd name="connsiteX89" fmla="*/ 2357120 w 4105178"/>
                  <a:gd name="connsiteY89" fmla="*/ 2597233 h 2648033"/>
                  <a:gd name="connsiteX90" fmla="*/ 2296160 w 4105178"/>
                  <a:gd name="connsiteY90" fmla="*/ 2617553 h 2648033"/>
                  <a:gd name="connsiteX91" fmla="*/ 2214880 w 4105178"/>
                  <a:gd name="connsiteY91" fmla="*/ 2637873 h 2648033"/>
                  <a:gd name="connsiteX92" fmla="*/ 1706880 w 4105178"/>
                  <a:gd name="connsiteY92" fmla="*/ 2627713 h 2648033"/>
                  <a:gd name="connsiteX93" fmla="*/ 1574800 w 4105178"/>
                  <a:gd name="connsiteY93" fmla="*/ 2617553 h 2648033"/>
                  <a:gd name="connsiteX94" fmla="*/ 1452880 w 4105178"/>
                  <a:gd name="connsiteY94" fmla="*/ 2637873 h 2648033"/>
                  <a:gd name="connsiteX95" fmla="*/ 1361440 w 4105178"/>
                  <a:gd name="connsiteY95" fmla="*/ 2648033 h 2648033"/>
                  <a:gd name="connsiteX96" fmla="*/ 1290320 w 4105178"/>
                  <a:gd name="connsiteY96" fmla="*/ 2637873 h 2648033"/>
                  <a:gd name="connsiteX97" fmla="*/ 1178560 w 4105178"/>
                  <a:gd name="connsiteY97" fmla="*/ 2627713 h 2648033"/>
                  <a:gd name="connsiteX98" fmla="*/ 1127760 w 4105178"/>
                  <a:gd name="connsiteY98" fmla="*/ 2617553 h 2648033"/>
                  <a:gd name="connsiteX99" fmla="*/ 1016000 w 4105178"/>
                  <a:gd name="connsiteY99" fmla="*/ 2597233 h 2648033"/>
                  <a:gd name="connsiteX100" fmla="*/ 975360 w 4105178"/>
                  <a:gd name="connsiteY100" fmla="*/ 2587073 h 2648033"/>
                  <a:gd name="connsiteX101" fmla="*/ 914400 w 4105178"/>
                  <a:gd name="connsiteY101" fmla="*/ 2576913 h 2648033"/>
                  <a:gd name="connsiteX102" fmla="*/ 853440 w 4105178"/>
                  <a:gd name="connsiteY102" fmla="*/ 2556593 h 2648033"/>
                  <a:gd name="connsiteX103" fmla="*/ 782320 w 4105178"/>
                  <a:gd name="connsiteY103" fmla="*/ 2526113 h 2648033"/>
                  <a:gd name="connsiteX104" fmla="*/ 741680 w 4105178"/>
                  <a:gd name="connsiteY104" fmla="*/ 2515953 h 2648033"/>
                  <a:gd name="connsiteX105" fmla="*/ 629920 w 4105178"/>
                  <a:gd name="connsiteY105" fmla="*/ 2495633 h 2648033"/>
                  <a:gd name="connsiteX106" fmla="*/ 568960 w 4105178"/>
                  <a:gd name="connsiteY106" fmla="*/ 2465153 h 2648033"/>
                  <a:gd name="connsiteX107" fmla="*/ 508000 w 4105178"/>
                  <a:gd name="connsiteY107" fmla="*/ 2444833 h 2648033"/>
                  <a:gd name="connsiteX108" fmla="*/ 477520 w 4105178"/>
                  <a:gd name="connsiteY108" fmla="*/ 2424513 h 2648033"/>
                  <a:gd name="connsiteX109" fmla="*/ 447040 w 4105178"/>
                  <a:gd name="connsiteY109" fmla="*/ 2414353 h 2648033"/>
                  <a:gd name="connsiteX110" fmla="*/ 386080 w 4105178"/>
                  <a:gd name="connsiteY110" fmla="*/ 2373713 h 2648033"/>
                  <a:gd name="connsiteX111" fmla="*/ 355600 w 4105178"/>
                  <a:gd name="connsiteY111" fmla="*/ 2353393 h 2648033"/>
                  <a:gd name="connsiteX112" fmla="*/ 294640 w 4105178"/>
                  <a:gd name="connsiteY112" fmla="*/ 2292433 h 2648033"/>
                  <a:gd name="connsiteX113" fmla="*/ 264160 w 4105178"/>
                  <a:gd name="connsiteY113" fmla="*/ 2261953 h 2648033"/>
                  <a:gd name="connsiteX114" fmla="*/ 203200 w 4105178"/>
                  <a:gd name="connsiteY114" fmla="*/ 2231473 h 2648033"/>
                  <a:gd name="connsiteX115" fmla="*/ 162560 w 4105178"/>
                  <a:gd name="connsiteY115" fmla="*/ 2140033 h 2648033"/>
                  <a:gd name="connsiteX116" fmla="*/ 152400 w 4105178"/>
                  <a:gd name="connsiteY116" fmla="*/ 2109553 h 2648033"/>
                  <a:gd name="connsiteX117" fmla="*/ 142240 w 4105178"/>
                  <a:gd name="connsiteY117" fmla="*/ 2079073 h 2648033"/>
                  <a:gd name="connsiteX118" fmla="*/ 71120 w 4105178"/>
                  <a:gd name="connsiteY118" fmla="*/ 1987633 h 2648033"/>
                  <a:gd name="connsiteX119" fmla="*/ 50800 w 4105178"/>
                  <a:gd name="connsiteY119" fmla="*/ 1916513 h 2648033"/>
                  <a:gd name="connsiteX120" fmla="*/ 20320 w 4105178"/>
                  <a:gd name="connsiteY120" fmla="*/ 1825073 h 2648033"/>
                  <a:gd name="connsiteX121" fmla="*/ 10160 w 4105178"/>
                  <a:gd name="connsiteY121" fmla="*/ 1794593 h 2648033"/>
                  <a:gd name="connsiteX122" fmla="*/ 0 w 4105178"/>
                  <a:gd name="connsiteY122" fmla="*/ 1764113 h 2648033"/>
                  <a:gd name="connsiteX123" fmla="*/ 10160 w 4105178"/>
                  <a:gd name="connsiteY123" fmla="*/ 1662513 h 2648033"/>
                  <a:gd name="connsiteX124" fmla="*/ 30480 w 4105178"/>
                  <a:gd name="connsiteY124" fmla="*/ 1601553 h 2648033"/>
                  <a:gd name="connsiteX125" fmla="*/ 60960 w 4105178"/>
                  <a:gd name="connsiteY125" fmla="*/ 1479633 h 2648033"/>
                  <a:gd name="connsiteX126" fmla="*/ 71120 w 4105178"/>
                  <a:gd name="connsiteY126" fmla="*/ 1449153 h 2648033"/>
                  <a:gd name="connsiteX127" fmla="*/ 91440 w 4105178"/>
                  <a:gd name="connsiteY127" fmla="*/ 1418673 h 2648033"/>
                  <a:gd name="connsiteX128" fmla="*/ 111760 w 4105178"/>
                  <a:gd name="connsiteY128" fmla="*/ 1357713 h 2648033"/>
                  <a:gd name="connsiteX129" fmla="*/ 132080 w 4105178"/>
                  <a:gd name="connsiteY129" fmla="*/ 1286593 h 2648033"/>
                  <a:gd name="connsiteX130" fmla="*/ 121920 w 4105178"/>
                  <a:gd name="connsiteY130" fmla="*/ 1093553 h 2648033"/>
                  <a:gd name="connsiteX131" fmla="*/ 111760 w 4105178"/>
                  <a:gd name="connsiteY131" fmla="*/ 1002113 h 2648033"/>
                  <a:gd name="connsiteX132" fmla="*/ 142240 w 4105178"/>
                  <a:gd name="connsiteY132" fmla="*/ 991953 h 2648033"/>
                  <a:gd name="connsiteX133" fmla="*/ 152400 w 4105178"/>
                  <a:gd name="connsiteY133" fmla="*/ 961473 h 2648033"/>
                  <a:gd name="connsiteX134" fmla="*/ 182880 w 4105178"/>
                  <a:gd name="connsiteY134" fmla="*/ 941153 h 2648033"/>
                  <a:gd name="connsiteX135" fmla="*/ 213360 w 4105178"/>
                  <a:gd name="connsiteY135" fmla="*/ 910673 h 2648033"/>
                  <a:gd name="connsiteX136" fmla="*/ 274320 w 4105178"/>
                  <a:gd name="connsiteY136" fmla="*/ 870033 h 2648033"/>
                  <a:gd name="connsiteX137" fmla="*/ 304800 w 4105178"/>
                  <a:gd name="connsiteY137" fmla="*/ 849713 h 2648033"/>
                  <a:gd name="connsiteX138" fmla="*/ 375920 w 4105178"/>
                  <a:gd name="connsiteY138" fmla="*/ 758273 h 2648033"/>
                  <a:gd name="connsiteX139" fmla="*/ 396240 w 4105178"/>
                  <a:gd name="connsiteY139" fmla="*/ 727793 h 2648033"/>
                  <a:gd name="connsiteX140" fmla="*/ 416560 w 4105178"/>
                  <a:gd name="connsiteY140" fmla="*/ 697313 h 2648033"/>
                  <a:gd name="connsiteX141" fmla="*/ 518160 w 4105178"/>
                  <a:gd name="connsiteY141" fmla="*/ 636353 h 2648033"/>
                  <a:gd name="connsiteX142" fmla="*/ 548640 w 4105178"/>
                  <a:gd name="connsiteY142" fmla="*/ 605873 h 2648033"/>
                  <a:gd name="connsiteX143" fmla="*/ 568960 w 4105178"/>
                  <a:gd name="connsiteY143" fmla="*/ 575393 h 2648033"/>
                  <a:gd name="connsiteX144" fmla="*/ 599440 w 4105178"/>
                  <a:gd name="connsiteY144" fmla="*/ 555073 h 2648033"/>
                  <a:gd name="connsiteX145" fmla="*/ 629920 w 4105178"/>
                  <a:gd name="connsiteY145" fmla="*/ 524593 h 2648033"/>
                  <a:gd name="connsiteX146" fmla="*/ 650240 w 4105178"/>
                  <a:gd name="connsiteY146" fmla="*/ 494113 h 2648033"/>
                  <a:gd name="connsiteX147" fmla="*/ 680720 w 4105178"/>
                  <a:gd name="connsiteY147" fmla="*/ 483953 h 2648033"/>
                  <a:gd name="connsiteX148" fmla="*/ 711200 w 4105178"/>
                  <a:gd name="connsiteY148" fmla="*/ 463633 h 2648033"/>
                  <a:gd name="connsiteX149" fmla="*/ 772160 w 4105178"/>
                  <a:gd name="connsiteY149" fmla="*/ 443313 h 2648033"/>
                  <a:gd name="connsiteX150" fmla="*/ 802640 w 4105178"/>
                  <a:gd name="connsiteY150" fmla="*/ 433153 h 2648033"/>
                  <a:gd name="connsiteX151" fmla="*/ 822960 w 4105178"/>
                  <a:gd name="connsiteY151" fmla="*/ 402673 h 2648033"/>
                  <a:gd name="connsiteX152" fmla="*/ 853440 w 4105178"/>
                  <a:gd name="connsiteY152" fmla="*/ 392513 h 2648033"/>
                  <a:gd name="connsiteX0" fmla="*/ 955040 w 4105178"/>
                  <a:gd name="connsiteY0" fmla="*/ 372193 h 2648033"/>
                  <a:gd name="connsiteX1" fmla="*/ 1016000 w 4105178"/>
                  <a:gd name="connsiteY1" fmla="*/ 362033 h 2648033"/>
                  <a:gd name="connsiteX2" fmla="*/ 1046480 w 4105178"/>
                  <a:gd name="connsiteY2" fmla="*/ 351873 h 2648033"/>
                  <a:gd name="connsiteX3" fmla="*/ 1117600 w 4105178"/>
                  <a:gd name="connsiteY3" fmla="*/ 341713 h 2648033"/>
                  <a:gd name="connsiteX4" fmla="*/ 1178560 w 4105178"/>
                  <a:gd name="connsiteY4" fmla="*/ 311233 h 2648033"/>
                  <a:gd name="connsiteX5" fmla="*/ 1209040 w 4105178"/>
                  <a:gd name="connsiteY5" fmla="*/ 301073 h 2648033"/>
                  <a:gd name="connsiteX6" fmla="*/ 1213547 w 4105178"/>
                  <a:gd name="connsiteY6" fmla="*/ 245654 h 2648033"/>
                  <a:gd name="connsiteX7" fmla="*/ 1283110 w 4105178"/>
                  <a:gd name="connsiteY7" fmla="*/ 201006 h 2648033"/>
                  <a:gd name="connsiteX8" fmla="*/ 1339645 w 4105178"/>
                  <a:gd name="connsiteY8" fmla="*/ 185613 h 2648033"/>
                  <a:gd name="connsiteX9" fmla="*/ 1432560 w 4105178"/>
                  <a:gd name="connsiteY9" fmla="*/ 209633 h 2648033"/>
                  <a:gd name="connsiteX10" fmla="*/ 1473200 w 4105178"/>
                  <a:gd name="connsiteY10" fmla="*/ 199473 h 2648033"/>
                  <a:gd name="connsiteX11" fmla="*/ 1503680 w 4105178"/>
                  <a:gd name="connsiteY11" fmla="*/ 189313 h 2648033"/>
                  <a:gd name="connsiteX12" fmla="*/ 1554480 w 4105178"/>
                  <a:gd name="connsiteY12" fmla="*/ 179153 h 2648033"/>
                  <a:gd name="connsiteX13" fmla="*/ 1706880 w 4105178"/>
                  <a:gd name="connsiteY13" fmla="*/ 158833 h 2648033"/>
                  <a:gd name="connsiteX14" fmla="*/ 2155314 w 4105178"/>
                  <a:gd name="connsiteY14" fmla="*/ 80313 h 2648033"/>
                  <a:gd name="connsiteX15" fmla="*/ 2164080 w 4105178"/>
                  <a:gd name="connsiteY15" fmla="*/ 158833 h 2648033"/>
                  <a:gd name="connsiteX16" fmla="*/ 2255520 w 4105178"/>
                  <a:gd name="connsiteY16" fmla="*/ 138513 h 2648033"/>
                  <a:gd name="connsiteX17" fmla="*/ 2286000 w 4105178"/>
                  <a:gd name="connsiteY17" fmla="*/ 128353 h 2648033"/>
                  <a:gd name="connsiteX18" fmla="*/ 2387600 w 4105178"/>
                  <a:gd name="connsiteY18" fmla="*/ 97873 h 2648033"/>
                  <a:gd name="connsiteX19" fmla="*/ 2418080 w 4105178"/>
                  <a:gd name="connsiteY19" fmla="*/ 87713 h 2648033"/>
                  <a:gd name="connsiteX20" fmla="*/ 2448560 w 4105178"/>
                  <a:gd name="connsiteY20" fmla="*/ 77553 h 2648033"/>
                  <a:gd name="connsiteX21" fmla="*/ 2499360 w 4105178"/>
                  <a:gd name="connsiteY21" fmla="*/ 67393 h 2648033"/>
                  <a:gd name="connsiteX22" fmla="*/ 2621280 w 4105178"/>
                  <a:gd name="connsiteY22" fmla="*/ 57233 h 2648033"/>
                  <a:gd name="connsiteX23" fmla="*/ 2706904 w 4105178"/>
                  <a:gd name="connsiteY23" fmla="*/ 13200 h 2648033"/>
                  <a:gd name="connsiteX24" fmla="*/ 2943204 w 4105178"/>
                  <a:gd name="connsiteY24" fmla="*/ 3959 h 2648033"/>
                  <a:gd name="connsiteX25" fmla="*/ 3027680 w 4105178"/>
                  <a:gd name="connsiteY25" fmla="*/ 97873 h 2648033"/>
                  <a:gd name="connsiteX26" fmla="*/ 3088640 w 4105178"/>
                  <a:gd name="connsiteY26" fmla="*/ 108033 h 2648033"/>
                  <a:gd name="connsiteX27" fmla="*/ 3220720 w 4105178"/>
                  <a:gd name="connsiteY27" fmla="*/ 128353 h 2648033"/>
                  <a:gd name="connsiteX28" fmla="*/ 3281680 w 4105178"/>
                  <a:gd name="connsiteY28" fmla="*/ 148673 h 2648033"/>
                  <a:gd name="connsiteX29" fmla="*/ 3342640 w 4105178"/>
                  <a:gd name="connsiteY29" fmla="*/ 189313 h 2648033"/>
                  <a:gd name="connsiteX30" fmla="*/ 3454400 w 4105178"/>
                  <a:gd name="connsiteY30" fmla="*/ 209633 h 2648033"/>
                  <a:gd name="connsiteX31" fmla="*/ 3484880 w 4105178"/>
                  <a:gd name="connsiteY31" fmla="*/ 229953 h 2648033"/>
                  <a:gd name="connsiteX32" fmla="*/ 3586480 w 4105178"/>
                  <a:gd name="connsiteY32" fmla="*/ 260433 h 2648033"/>
                  <a:gd name="connsiteX33" fmla="*/ 3647440 w 4105178"/>
                  <a:gd name="connsiteY33" fmla="*/ 280753 h 2648033"/>
                  <a:gd name="connsiteX34" fmla="*/ 3677920 w 4105178"/>
                  <a:gd name="connsiteY34" fmla="*/ 301073 h 2648033"/>
                  <a:gd name="connsiteX35" fmla="*/ 3738880 w 4105178"/>
                  <a:gd name="connsiteY35" fmla="*/ 321393 h 2648033"/>
                  <a:gd name="connsiteX36" fmla="*/ 3708564 w 4105178"/>
                  <a:gd name="connsiteY36" fmla="*/ 223167 h 2648033"/>
                  <a:gd name="connsiteX37" fmla="*/ 3834581 w 4105178"/>
                  <a:gd name="connsiteY37" fmla="*/ 302606 h 2648033"/>
                  <a:gd name="connsiteX38" fmla="*/ 3820160 w 4105178"/>
                  <a:gd name="connsiteY38" fmla="*/ 382353 h 2648033"/>
                  <a:gd name="connsiteX39" fmla="*/ 3840480 w 4105178"/>
                  <a:gd name="connsiteY39" fmla="*/ 443313 h 2648033"/>
                  <a:gd name="connsiteX40" fmla="*/ 3860800 w 4105178"/>
                  <a:gd name="connsiteY40" fmla="*/ 473793 h 2648033"/>
                  <a:gd name="connsiteX41" fmla="*/ 3881120 w 4105178"/>
                  <a:gd name="connsiteY41" fmla="*/ 534753 h 2648033"/>
                  <a:gd name="connsiteX42" fmla="*/ 3901440 w 4105178"/>
                  <a:gd name="connsiteY42" fmla="*/ 565233 h 2648033"/>
                  <a:gd name="connsiteX43" fmla="*/ 3921760 w 4105178"/>
                  <a:gd name="connsiteY43" fmla="*/ 626193 h 2648033"/>
                  <a:gd name="connsiteX44" fmla="*/ 3952240 w 4105178"/>
                  <a:gd name="connsiteY44" fmla="*/ 687153 h 2648033"/>
                  <a:gd name="connsiteX45" fmla="*/ 3972560 w 4105178"/>
                  <a:gd name="connsiteY45" fmla="*/ 717633 h 2648033"/>
                  <a:gd name="connsiteX46" fmla="*/ 3982720 w 4105178"/>
                  <a:gd name="connsiteY46" fmla="*/ 748113 h 2648033"/>
                  <a:gd name="connsiteX47" fmla="*/ 4053840 w 4105178"/>
                  <a:gd name="connsiteY47" fmla="*/ 849713 h 2648033"/>
                  <a:gd name="connsiteX48" fmla="*/ 4084320 w 4105178"/>
                  <a:gd name="connsiteY48" fmla="*/ 870033 h 2648033"/>
                  <a:gd name="connsiteX49" fmla="*/ 4104640 w 4105178"/>
                  <a:gd name="connsiteY49" fmla="*/ 1195153 h 2648033"/>
                  <a:gd name="connsiteX50" fmla="*/ 4094480 w 4105178"/>
                  <a:gd name="connsiteY50" fmla="*/ 1357713 h 2648033"/>
                  <a:gd name="connsiteX51" fmla="*/ 4074160 w 4105178"/>
                  <a:gd name="connsiteY51" fmla="*/ 1428833 h 2648033"/>
                  <a:gd name="connsiteX52" fmla="*/ 4053840 w 4105178"/>
                  <a:gd name="connsiteY52" fmla="*/ 1459313 h 2648033"/>
                  <a:gd name="connsiteX53" fmla="*/ 4033520 w 4105178"/>
                  <a:gd name="connsiteY53" fmla="*/ 1530433 h 2648033"/>
                  <a:gd name="connsiteX54" fmla="*/ 4013200 w 4105178"/>
                  <a:gd name="connsiteY54" fmla="*/ 1591393 h 2648033"/>
                  <a:gd name="connsiteX55" fmla="*/ 3972560 w 4105178"/>
                  <a:gd name="connsiteY55" fmla="*/ 1682833 h 2648033"/>
                  <a:gd name="connsiteX56" fmla="*/ 3942080 w 4105178"/>
                  <a:gd name="connsiteY56" fmla="*/ 1743793 h 2648033"/>
                  <a:gd name="connsiteX57" fmla="*/ 3921760 w 4105178"/>
                  <a:gd name="connsiteY57" fmla="*/ 1804753 h 2648033"/>
                  <a:gd name="connsiteX58" fmla="*/ 3911600 w 4105178"/>
                  <a:gd name="connsiteY58" fmla="*/ 1835233 h 2648033"/>
                  <a:gd name="connsiteX59" fmla="*/ 3881120 w 4105178"/>
                  <a:gd name="connsiteY59" fmla="*/ 1855553 h 2648033"/>
                  <a:gd name="connsiteX60" fmla="*/ 3810000 w 4105178"/>
                  <a:gd name="connsiteY60" fmla="*/ 1926673 h 2648033"/>
                  <a:gd name="connsiteX61" fmla="*/ 3779520 w 4105178"/>
                  <a:gd name="connsiteY61" fmla="*/ 1946993 h 2648033"/>
                  <a:gd name="connsiteX62" fmla="*/ 3698240 w 4105178"/>
                  <a:gd name="connsiteY62" fmla="*/ 1967313 h 2648033"/>
                  <a:gd name="connsiteX63" fmla="*/ 3637280 w 4105178"/>
                  <a:gd name="connsiteY63" fmla="*/ 2007953 h 2648033"/>
                  <a:gd name="connsiteX64" fmla="*/ 3606800 w 4105178"/>
                  <a:gd name="connsiteY64" fmla="*/ 2028273 h 2648033"/>
                  <a:gd name="connsiteX65" fmla="*/ 3525520 w 4105178"/>
                  <a:gd name="connsiteY65" fmla="*/ 2099393 h 2648033"/>
                  <a:gd name="connsiteX66" fmla="*/ 3495040 w 4105178"/>
                  <a:gd name="connsiteY66" fmla="*/ 2129873 h 2648033"/>
                  <a:gd name="connsiteX67" fmla="*/ 3434080 w 4105178"/>
                  <a:gd name="connsiteY67" fmla="*/ 2170513 h 2648033"/>
                  <a:gd name="connsiteX68" fmla="*/ 3413760 w 4105178"/>
                  <a:gd name="connsiteY68" fmla="*/ 2200993 h 2648033"/>
                  <a:gd name="connsiteX69" fmla="*/ 3383280 w 4105178"/>
                  <a:gd name="connsiteY69" fmla="*/ 2211153 h 2648033"/>
                  <a:gd name="connsiteX70" fmla="*/ 3322320 w 4105178"/>
                  <a:gd name="connsiteY70" fmla="*/ 2241633 h 2648033"/>
                  <a:gd name="connsiteX71" fmla="*/ 3241040 w 4105178"/>
                  <a:gd name="connsiteY71" fmla="*/ 2292433 h 2648033"/>
                  <a:gd name="connsiteX72" fmla="*/ 3180080 w 4105178"/>
                  <a:gd name="connsiteY72" fmla="*/ 2333073 h 2648033"/>
                  <a:gd name="connsiteX73" fmla="*/ 3149600 w 4105178"/>
                  <a:gd name="connsiteY73" fmla="*/ 2353393 h 2648033"/>
                  <a:gd name="connsiteX74" fmla="*/ 3058160 w 4105178"/>
                  <a:gd name="connsiteY74" fmla="*/ 2383873 h 2648033"/>
                  <a:gd name="connsiteX75" fmla="*/ 3027680 w 4105178"/>
                  <a:gd name="connsiteY75" fmla="*/ 2394033 h 2648033"/>
                  <a:gd name="connsiteX76" fmla="*/ 2997200 w 4105178"/>
                  <a:gd name="connsiteY76" fmla="*/ 2404193 h 2648033"/>
                  <a:gd name="connsiteX77" fmla="*/ 2915920 w 4105178"/>
                  <a:gd name="connsiteY77" fmla="*/ 2414353 h 2648033"/>
                  <a:gd name="connsiteX78" fmla="*/ 2854960 w 4105178"/>
                  <a:gd name="connsiteY78" fmla="*/ 2434673 h 2648033"/>
                  <a:gd name="connsiteX79" fmla="*/ 2824480 w 4105178"/>
                  <a:gd name="connsiteY79" fmla="*/ 2454993 h 2648033"/>
                  <a:gd name="connsiteX80" fmla="*/ 2763520 w 4105178"/>
                  <a:gd name="connsiteY80" fmla="*/ 2475313 h 2648033"/>
                  <a:gd name="connsiteX81" fmla="*/ 2733040 w 4105178"/>
                  <a:gd name="connsiteY81" fmla="*/ 2454993 h 2648033"/>
                  <a:gd name="connsiteX82" fmla="*/ 2611120 w 4105178"/>
                  <a:gd name="connsiteY82" fmla="*/ 2475313 h 2648033"/>
                  <a:gd name="connsiteX83" fmla="*/ 2580640 w 4105178"/>
                  <a:gd name="connsiteY83" fmla="*/ 2495633 h 2648033"/>
                  <a:gd name="connsiteX84" fmla="*/ 2550160 w 4105178"/>
                  <a:gd name="connsiteY84" fmla="*/ 2505793 h 2648033"/>
                  <a:gd name="connsiteX85" fmla="*/ 2519680 w 4105178"/>
                  <a:gd name="connsiteY85" fmla="*/ 2526113 h 2648033"/>
                  <a:gd name="connsiteX86" fmla="*/ 2458720 w 4105178"/>
                  <a:gd name="connsiteY86" fmla="*/ 2546433 h 2648033"/>
                  <a:gd name="connsiteX87" fmla="*/ 2418080 w 4105178"/>
                  <a:gd name="connsiteY87" fmla="*/ 2566753 h 2648033"/>
                  <a:gd name="connsiteX88" fmla="*/ 2387600 w 4105178"/>
                  <a:gd name="connsiteY88" fmla="*/ 2576913 h 2648033"/>
                  <a:gd name="connsiteX89" fmla="*/ 2357120 w 4105178"/>
                  <a:gd name="connsiteY89" fmla="*/ 2597233 h 2648033"/>
                  <a:gd name="connsiteX90" fmla="*/ 2296160 w 4105178"/>
                  <a:gd name="connsiteY90" fmla="*/ 2617553 h 2648033"/>
                  <a:gd name="connsiteX91" fmla="*/ 2214880 w 4105178"/>
                  <a:gd name="connsiteY91" fmla="*/ 2637873 h 2648033"/>
                  <a:gd name="connsiteX92" fmla="*/ 1706880 w 4105178"/>
                  <a:gd name="connsiteY92" fmla="*/ 2627713 h 2648033"/>
                  <a:gd name="connsiteX93" fmla="*/ 1574800 w 4105178"/>
                  <a:gd name="connsiteY93" fmla="*/ 2617553 h 2648033"/>
                  <a:gd name="connsiteX94" fmla="*/ 1452880 w 4105178"/>
                  <a:gd name="connsiteY94" fmla="*/ 2637873 h 2648033"/>
                  <a:gd name="connsiteX95" fmla="*/ 1361440 w 4105178"/>
                  <a:gd name="connsiteY95" fmla="*/ 2648033 h 2648033"/>
                  <a:gd name="connsiteX96" fmla="*/ 1290320 w 4105178"/>
                  <a:gd name="connsiteY96" fmla="*/ 2637873 h 2648033"/>
                  <a:gd name="connsiteX97" fmla="*/ 1178560 w 4105178"/>
                  <a:gd name="connsiteY97" fmla="*/ 2627713 h 2648033"/>
                  <a:gd name="connsiteX98" fmla="*/ 1127760 w 4105178"/>
                  <a:gd name="connsiteY98" fmla="*/ 2617553 h 2648033"/>
                  <a:gd name="connsiteX99" fmla="*/ 1016000 w 4105178"/>
                  <a:gd name="connsiteY99" fmla="*/ 2597233 h 2648033"/>
                  <a:gd name="connsiteX100" fmla="*/ 975360 w 4105178"/>
                  <a:gd name="connsiteY100" fmla="*/ 2587073 h 2648033"/>
                  <a:gd name="connsiteX101" fmla="*/ 914400 w 4105178"/>
                  <a:gd name="connsiteY101" fmla="*/ 2576913 h 2648033"/>
                  <a:gd name="connsiteX102" fmla="*/ 853440 w 4105178"/>
                  <a:gd name="connsiteY102" fmla="*/ 2556593 h 2648033"/>
                  <a:gd name="connsiteX103" fmla="*/ 782320 w 4105178"/>
                  <a:gd name="connsiteY103" fmla="*/ 2526113 h 2648033"/>
                  <a:gd name="connsiteX104" fmla="*/ 741680 w 4105178"/>
                  <a:gd name="connsiteY104" fmla="*/ 2515953 h 2648033"/>
                  <a:gd name="connsiteX105" fmla="*/ 629920 w 4105178"/>
                  <a:gd name="connsiteY105" fmla="*/ 2495633 h 2648033"/>
                  <a:gd name="connsiteX106" fmla="*/ 568960 w 4105178"/>
                  <a:gd name="connsiteY106" fmla="*/ 2465153 h 2648033"/>
                  <a:gd name="connsiteX107" fmla="*/ 508000 w 4105178"/>
                  <a:gd name="connsiteY107" fmla="*/ 2444833 h 2648033"/>
                  <a:gd name="connsiteX108" fmla="*/ 477520 w 4105178"/>
                  <a:gd name="connsiteY108" fmla="*/ 2424513 h 2648033"/>
                  <a:gd name="connsiteX109" fmla="*/ 447040 w 4105178"/>
                  <a:gd name="connsiteY109" fmla="*/ 2414353 h 2648033"/>
                  <a:gd name="connsiteX110" fmla="*/ 386080 w 4105178"/>
                  <a:gd name="connsiteY110" fmla="*/ 2373713 h 2648033"/>
                  <a:gd name="connsiteX111" fmla="*/ 355600 w 4105178"/>
                  <a:gd name="connsiteY111" fmla="*/ 2353393 h 2648033"/>
                  <a:gd name="connsiteX112" fmla="*/ 294640 w 4105178"/>
                  <a:gd name="connsiteY112" fmla="*/ 2292433 h 2648033"/>
                  <a:gd name="connsiteX113" fmla="*/ 264160 w 4105178"/>
                  <a:gd name="connsiteY113" fmla="*/ 2261953 h 2648033"/>
                  <a:gd name="connsiteX114" fmla="*/ 203200 w 4105178"/>
                  <a:gd name="connsiteY114" fmla="*/ 2231473 h 2648033"/>
                  <a:gd name="connsiteX115" fmla="*/ 162560 w 4105178"/>
                  <a:gd name="connsiteY115" fmla="*/ 2140033 h 2648033"/>
                  <a:gd name="connsiteX116" fmla="*/ 152400 w 4105178"/>
                  <a:gd name="connsiteY116" fmla="*/ 2109553 h 2648033"/>
                  <a:gd name="connsiteX117" fmla="*/ 142240 w 4105178"/>
                  <a:gd name="connsiteY117" fmla="*/ 2079073 h 2648033"/>
                  <a:gd name="connsiteX118" fmla="*/ 71120 w 4105178"/>
                  <a:gd name="connsiteY118" fmla="*/ 1987633 h 2648033"/>
                  <a:gd name="connsiteX119" fmla="*/ 50800 w 4105178"/>
                  <a:gd name="connsiteY119" fmla="*/ 1916513 h 2648033"/>
                  <a:gd name="connsiteX120" fmla="*/ 20320 w 4105178"/>
                  <a:gd name="connsiteY120" fmla="*/ 1825073 h 2648033"/>
                  <a:gd name="connsiteX121" fmla="*/ 10160 w 4105178"/>
                  <a:gd name="connsiteY121" fmla="*/ 1794593 h 2648033"/>
                  <a:gd name="connsiteX122" fmla="*/ 0 w 4105178"/>
                  <a:gd name="connsiteY122" fmla="*/ 1764113 h 2648033"/>
                  <a:gd name="connsiteX123" fmla="*/ 10160 w 4105178"/>
                  <a:gd name="connsiteY123" fmla="*/ 1662513 h 2648033"/>
                  <a:gd name="connsiteX124" fmla="*/ 30480 w 4105178"/>
                  <a:gd name="connsiteY124" fmla="*/ 1601553 h 2648033"/>
                  <a:gd name="connsiteX125" fmla="*/ 60960 w 4105178"/>
                  <a:gd name="connsiteY125" fmla="*/ 1479633 h 2648033"/>
                  <a:gd name="connsiteX126" fmla="*/ 71120 w 4105178"/>
                  <a:gd name="connsiteY126" fmla="*/ 1449153 h 2648033"/>
                  <a:gd name="connsiteX127" fmla="*/ 91440 w 4105178"/>
                  <a:gd name="connsiteY127" fmla="*/ 1418673 h 2648033"/>
                  <a:gd name="connsiteX128" fmla="*/ 111760 w 4105178"/>
                  <a:gd name="connsiteY128" fmla="*/ 1357713 h 2648033"/>
                  <a:gd name="connsiteX129" fmla="*/ 132080 w 4105178"/>
                  <a:gd name="connsiteY129" fmla="*/ 1286593 h 2648033"/>
                  <a:gd name="connsiteX130" fmla="*/ 121920 w 4105178"/>
                  <a:gd name="connsiteY130" fmla="*/ 1093553 h 2648033"/>
                  <a:gd name="connsiteX131" fmla="*/ 111760 w 4105178"/>
                  <a:gd name="connsiteY131" fmla="*/ 1002113 h 2648033"/>
                  <a:gd name="connsiteX132" fmla="*/ 142240 w 4105178"/>
                  <a:gd name="connsiteY132" fmla="*/ 991953 h 2648033"/>
                  <a:gd name="connsiteX133" fmla="*/ 152400 w 4105178"/>
                  <a:gd name="connsiteY133" fmla="*/ 961473 h 2648033"/>
                  <a:gd name="connsiteX134" fmla="*/ 182880 w 4105178"/>
                  <a:gd name="connsiteY134" fmla="*/ 941153 h 2648033"/>
                  <a:gd name="connsiteX135" fmla="*/ 213360 w 4105178"/>
                  <a:gd name="connsiteY135" fmla="*/ 910673 h 2648033"/>
                  <a:gd name="connsiteX136" fmla="*/ 274320 w 4105178"/>
                  <a:gd name="connsiteY136" fmla="*/ 870033 h 2648033"/>
                  <a:gd name="connsiteX137" fmla="*/ 304800 w 4105178"/>
                  <a:gd name="connsiteY137" fmla="*/ 849713 h 2648033"/>
                  <a:gd name="connsiteX138" fmla="*/ 375920 w 4105178"/>
                  <a:gd name="connsiteY138" fmla="*/ 758273 h 2648033"/>
                  <a:gd name="connsiteX139" fmla="*/ 396240 w 4105178"/>
                  <a:gd name="connsiteY139" fmla="*/ 727793 h 2648033"/>
                  <a:gd name="connsiteX140" fmla="*/ 416560 w 4105178"/>
                  <a:gd name="connsiteY140" fmla="*/ 697313 h 2648033"/>
                  <a:gd name="connsiteX141" fmla="*/ 518160 w 4105178"/>
                  <a:gd name="connsiteY141" fmla="*/ 636353 h 2648033"/>
                  <a:gd name="connsiteX142" fmla="*/ 548640 w 4105178"/>
                  <a:gd name="connsiteY142" fmla="*/ 605873 h 2648033"/>
                  <a:gd name="connsiteX143" fmla="*/ 568960 w 4105178"/>
                  <a:gd name="connsiteY143" fmla="*/ 575393 h 2648033"/>
                  <a:gd name="connsiteX144" fmla="*/ 599440 w 4105178"/>
                  <a:gd name="connsiteY144" fmla="*/ 555073 h 2648033"/>
                  <a:gd name="connsiteX145" fmla="*/ 629920 w 4105178"/>
                  <a:gd name="connsiteY145" fmla="*/ 524593 h 2648033"/>
                  <a:gd name="connsiteX146" fmla="*/ 650240 w 4105178"/>
                  <a:gd name="connsiteY146" fmla="*/ 494113 h 2648033"/>
                  <a:gd name="connsiteX147" fmla="*/ 680720 w 4105178"/>
                  <a:gd name="connsiteY147" fmla="*/ 483953 h 2648033"/>
                  <a:gd name="connsiteX148" fmla="*/ 711200 w 4105178"/>
                  <a:gd name="connsiteY148" fmla="*/ 463633 h 2648033"/>
                  <a:gd name="connsiteX149" fmla="*/ 772160 w 4105178"/>
                  <a:gd name="connsiteY149" fmla="*/ 443313 h 2648033"/>
                  <a:gd name="connsiteX150" fmla="*/ 802640 w 4105178"/>
                  <a:gd name="connsiteY150" fmla="*/ 433153 h 2648033"/>
                  <a:gd name="connsiteX151" fmla="*/ 822960 w 4105178"/>
                  <a:gd name="connsiteY151" fmla="*/ 402673 h 2648033"/>
                  <a:gd name="connsiteX152" fmla="*/ 853440 w 4105178"/>
                  <a:gd name="connsiteY152" fmla="*/ 392513 h 2648033"/>
                  <a:gd name="connsiteX0" fmla="*/ 955040 w 4105178"/>
                  <a:gd name="connsiteY0" fmla="*/ 372193 h 2648033"/>
                  <a:gd name="connsiteX1" fmla="*/ 1016000 w 4105178"/>
                  <a:gd name="connsiteY1" fmla="*/ 362033 h 2648033"/>
                  <a:gd name="connsiteX2" fmla="*/ 1046480 w 4105178"/>
                  <a:gd name="connsiteY2" fmla="*/ 351873 h 2648033"/>
                  <a:gd name="connsiteX3" fmla="*/ 1117600 w 4105178"/>
                  <a:gd name="connsiteY3" fmla="*/ 341713 h 2648033"/>
                  <a:gd name="connsiteX4" fmla="*/ 1178560 w 4105178"/>
                  <a:gd name="connsiteY4" fmla="*/ 311233 h 2648033"/>
                  <a:gd name="connsiteX5" fmla="*/ 1209040 w 4105178"/>
                  <a:gd name="connsiteY5" fmla="*/ 301073 h 2648033"/>
                  <a:gd name="connsiteX6" fmla="*/ 1213547 w 4105178"/>
                  <a:gd name="connsiteY6" fmla="*/ 245654 h 2648033"/>
                  <a:gd name="connsiteX7" fmla="*/ 1283110 w 4105178"/>
                  <a:gd name="connsiteY7" fmla="*/ 201006 h 2648033"/>
                  <a:gd name="connsiteX8" fmla="*/ 1339645 w 4105178"/>
                  <a:gd name="connsiteY8" fmla="*/ 185613 h 2648033"/>
                  <a:gd name="connsiteX9" fmla="*/ 1432560 w 4105178"/>
                  <a:gd name="connsiteY9" fmla="*/ 209633 h 2648033"/>
                  <a:gd name="connsiteX10" fmla="*/ 1473200 w 4105178"/>
                  <a:gd name="connsiteY10" fmla="*/ 199473 h 2648033"/>
                  <a:gd name="connsiteX11" fmla="*/ 1503680 w 4105178"/>
                  <a:gd name="connsiteY11" fmla="*/ 189313 h 2648033"/>
                  <a:gd name="connsiteX12" fmla="*/ 1554480 w 4105178"/>
                  <a:gd name="connsiteY12" fmla="*/ 179153 h 2648033"/>
                  <a:gd name="connsiteX13" fmla="*/ 1706880 w 4105178"/>
                  <a:gd name="connsiteY13" fmla="*/ 158833 h 2648033"/>
                  <a:gd name="connsiteX14" fmla="*/ 2155314 w 4105178"/>
                  <a:gd name="connsiteY14" fmla="*/ 80313 h 2648033"/>
                  <a:gd name="connsiteX15" fmla="*/ 2164080 w 4105178"/>
                  <a:gd name="connsiteY15" fmla="*/ 158833 h 2648033"/>
                  <a:gd name="connsiteX16" fmla="*/ 2255520 w 4105178"/>
                  <a:gd name="connsiteY16" fmla="*/ 138513 h 2648033"/>
                  <a:gd name="connsiteX17" fmla="*/ 2286000 w 4105178"/>
                  <a:gd name="connsiteY17" fmla="*/ 128353 h 2648033"/>
                  <a:gd name="connsiteX18" fmla="*/ 2387600 w 4105178"/>
                  <a:gd name="connsiteY18" fmla="*/ 97873 h 2648033"/>
                  <a:gd name="connsiteX19" fmla="*/ 2418080 w 4105178"/>
                  <a:gd name="connsiteY19" fmla="*/ 87713 h 2648033"/>
                  <a:gd name="connsiteX20" fmla="*/ 2448560 w 4105178"/>
                  <a:gd name="connsiteY20" fmla="*/ 77553 h 2648033"/>
                  <a:gd name="connsiteX21" fmla="*/ 2499360 w 4105178"/>
                  <a:gd name="connsiteY21" fmla="*/ 67393 h 2648033"/>
                  <a:gd name="connsiteX22" fmla="*/ 2621280 w 4105178"/>
                  <a:gd name="connsiteY22" fmla="*/ 57233 h 2648033"/>
                  <a:gd name="connsiteX23" fmla="*/ 2706904 w 4105178"/>
                  <a:gd name="connsiteY23" fmla="*/ 13200 h 2648033"/>
                  <a:gd name="connsiteX24" fmla="*/ 2943204 w 4105178"/>
                  <a:gd name="connsiteY24" fmla="*/ 3959 h 2648033"/>
                  <a:gd name="connsiteX25" fmla="*/ 3027680 w 4105178"/>
                  <a:gd name="connsiteY25" fmla="*/ 97873 h 2648033"/>
                  <a:gd name="connsiteX26" fmla="*/ 3088640 w 4105178"/>
                  <a:gd name="connsiteY26" fmla="*/ 108033 h 2648033"/>
                  <a:gd name="connsiteX27" fmla="*/ 3220720 w 4105178"/>
                  <a:gd name="connsiteY27" fmla="*/ 128353 h 2648033"/>
                  <a:gd name="connsiteX28" fmla="*/ 3281680 w 4105178"/>
                  <a:gd name="connsiteY28" fmla="*/ 148673 h 2648033"/>
                  <a:gd name="connsiteX29" fmla="*/ 3342640 w 4105178"/>
                  <a:gd name="connsiteY29" fmla="*/ 189313 h 2648033"/>
                  <a:gd name="connsiteX30" fmla="*/ 3454400 w 4105178"/>
                  <a:gd name="connsiteY30" fmla="*/ 209633 h 2648033"/>
                  <a:gd name="connsiteX31" fmla="*/ 3484880 w 4105178"/>
                  <a:gd name="connsiteY31" fmla="*/ 229953 h 2648033"/>
                  <a:gd name="connsiteX32" fmla="*/ 3586480 w 4105178"/>
                  <a:gd name="connsiteY32" fmla="*/ 260433 h 2648033"/>
                  <a:gd name="connsiteX33" fmla="*/ 3647440 w 4105178"/>
                  <a:gd name="connsiteY33" fmla="*/ 280753 h 2648033"/>
                  <a:gd name="connsiteX34" fmla="*/ 3677920 w 4105178"/>
                  <a:gd name="connsiteY34" fmla="*/ 301073 h 2648033"/>
                  <a:gd name="connsiteX35" fmla="*/ 3738880 w 4105178"/>
                  <a:gd name="connsiteY35" fmla="*/ 321393 h 2648033"/>
                  <a:gd name="connsiteX36" fmla="*/ 3708564 w 4105178"/>
                  <a:gd name="connsiteY36" fmla="*/ 223167 h 2648033"/>
                  <a:gd name="connsiteX37" fmla="*/ 3834581 w 4105178"/>
                  <a:gd name="connsiteY37" fmla="*/ 302606 h 2648033"/>
                  <a:gd name="connsiteX38" fmla="*/ 3820160 w 4105178"/>
                  <a:gd name="connsiteY38" fmla="*/ 382353 h 2648033"/>
                  <a:gd name="connsiteX39" fmla="*/ 3840480 w 4105178"/>
                  <a:gd name="connsiteY39" fmla="*/ 443313 h 2648033"/>
                  <a:gd name="connsiteX40" fmla="*/ 3860800 w 4105178"/>
                  <a:gd name="connsiteY40" fmla="*/ 473793 h 2648033"/>
                  <a:gd name="connsiteX41" fmla="*/ 3881120 w 4105178"/>
                  <a:gd name="connsiteY41" fmla="*/ 534753 h 2648033"/>
                  <a:gd name="connsiteX42" fmla="*/ 3901440 w 4105178"/>
                  <a:gd name="connsiteY42" fmla="*/ 565233 h 2648033"/>
                  <a:gd name="connsiteX43" fmla="*/ 3921760 w 4105178"/>
                  <a:gd name="connsiteY43" fmla="*/ 626193 h 2648033"/>
                  <a:gd name="connsiteX44" fmla="*/ 3952240 w 4105178"/>
                  <a:gd name="connsiteY44" fmla="*/ 687153 h 2648033"/>
                  <a:gd name="connsiteX45" fmla="*/ 3972560 w 4105178"/>
                  <a:gd name="connsiteY45" fmla="*/ 717633 h 2648033"/>
                  <a:gd name="connsiteX46" fmla="*/ 3982720 w 4105178"/>
                  <a:gd name="connsiteY46" fmla="*/ 748113 h 2648033"/>
                  <a:gd name="connsiteX47" fmla="*/ 4053840 w 4105178"/>
                  <a:gd name="connsiteY47" fmla="*/ 849713 h 2648033"/>
                  <a:gd name="connsiteX48" fmla="*/ 4084320 w 4105178"/>
                  <a:gd name="connsiteY48" fmla="*/ 870033 h 2648033"/>
                  <a:gd name="connsiteX49" fmla="*/ 4104640 w 4105178"/>
                  <a:gd name="connsiteY49" fmla="*/ 1195153 h 2648033"/>
                  <a:gd name="connsiteX50" fmla="*/ 4094480 w 4105178"/>
                  <a:gd name="connsiteY50" fmla="*/ 1357713 h 2648033"/>
                  <a:gd name="connsiteX51" fmla="*/ 4074160 w 4105178"/>
                  <a:gd name="connsiteY51" fmla="*/ 1428833 h 2648033"/>
                  <a:gd name="connsiteX52" fmla="*/ 4053840 w 4105178"/>
                  <a:gd name="connsiteY52" fmla="*/ 1459313 h 2648033"/>
                  <a:gd name="connsiteX53" fmla="*/ 4033520 w 4105178"/>
                  <a:gd name="connsiteY53" fmla="*/ 1530433 h 2648033"/>
                  <a:gd name="connsiteX54" fmla="*/ 4013200 w 4105178"/>
                  <a:gd name="connsiteY54" fmla="*/ 1591393 h 2648033"/>
                  <a:gd name="connsiteX55" fmla="*/ 3972560 w 4105178"/>
                  <a:gd name="connsiteY55" fmla="*/ 1682833 h 2648033"/>
                  <a:gd name="connsiteX56" fmla="*/ 3942080 w 4105178"/>
                  <a:gd name="connsiteY56" fmla="*/ 1743793 h 2648033"/>
                  <a:gd name="connsiteX57" fmla="*/ 3921760 w 4105178"/>
                  <a:gd name="connsiteY57" fmla="*/ 1804753 h 2648033"/>
                  <a:gd name="connsiteX58" fmla="*/ 3911600 w 4105178"/>
                  <a:gd name="connsiteY58" fmla="*/ 1835233 h 2648033"/>
                  <a:gd name="connsiteX59" fmla="*/ 3881120 w 4105178"/>
                  <a:gd name="connsiteY59" fmla="*/ 1855553 h 2648033"/>
                  <a:gd name="connsiteX60" fmla="*/ 3810000 w 4105178"/>
                  <a:gd name="connsiteY60" fmla="*/ 1926673 h 2648033"/>
                  <a:gd name="connsiteX61" fmla="*/ 3779520 w 4105178"/>
                  <a:gd name="connsiteY61" fmla="*/ 1946993 h 2648033"/>
                  <a:gd name="connsiteX62" fmla="*/ 3698240 w 4105178"/>
                  <a:gd name="connsiteY62" fmla="*/ 1967313 h 2648033"/>
                  <a:gd name="connsiteX63" fmla="*/ 3637280 w 4105178"/>
                  <a:gd name="connsiteY63" fmla="*/ 2007953 h 2648033"/>
                  <a:gd name="connsiteX64" fmla="*/ 3606800 w 4105178"/>
                  <a:gd name="connsiteY64" fmla="*/ 2028273 h 2648033"/>
                  <a:gd name="connsiteX65" fmla="*/ 3525520 w 4105178"/>
                  <a:gd name="connsiteY65" fmla="*/ 2099393 h 2648033"/>
                  <a:gd name="connsiteX66" fmla="*/ 3495040 w 4105178"/>
                  <a:gd name="connsiteY66" fmla="*/ 2129873 h 2648033"/>
                  <a:gd name="connsiteX67" fmla="*/ 3434080 w 4105178"/>
                  <a:gd name="connsiteY67" fmla="*/ 2170513 h 2648033"/>
                  <a:gd name="connsiteX68" fmla="*/ 3413760 w 4105178"/>
                  <a:gd name="connsiteY68" fmla="*/ 2200993 h 2648033"/>
                  <a:gd name="connsiteX69" fmla="*/ 3383280 w 4105178"/>
                  <a:gd name="connsiteY69" fmla="*/ 2211153 h 2648033"/>
                  <a:gd name="connsiteX70" fmla="*/ 3322320 w 4105178"/>
                  <a:gd name="connsiteY70" fmla="*/ 2241633 h 2648033"/>
                  <a:gd name="connsiteX71" fmla="*/ 3241040 w 4105178"/>
                  <a:gd name="connsiteY71" fmla="*/ 2292433 h 2648033"/>
                  <a:gd name="connsiteX72" fmla="*/ 3180080 w 4105178"/>
                  <a:gd name="connsiteY72" fmla="*/ 2333073 h 2648033"/>
                  <a:gd name="connsiteX73" fmla="*/ 3149600 w 4105178"/>
                  <a:gd name="connsiteY73" fmla="*/ 2353393 h 2648033"/>
                  <a:gd name="connsiteX74" fmla="*/ 3058160 w 4105178"/>
                  <a:gd name="connsiteY74" fmla="*/ 2383873 h 2648033"/>
                  <a:gd name="connsiteX75" fmla="*/ 3027680 w 4105178"/>
                  <a:gd name="connsiteY75" fmla="*/ 2394033 h 2648033"/>
                  <a:gd name="connsiteX76" fmla="*/ 2997200 w 4105178"/>
                  <a:gd name="connsiteY76" fmla="*/ 2404193 h 2648033"/>
                  <a:gd name="connsiteX77" fmla="*/ 2915920 w 4105178"/>
                  <a:gd name="connsiteY77" fmla="*/ 2414353 h 2648033"/>
                  <a:gd name="connsiteX78" fmla="*/ 2854960 w 4105178"/>
                  <a:gd name="connsiteY78" fmla="*/ 2434673 h 2648033"/>
                  <a:gd name="connsiteX79" fmla="*/ 2824480 w 4105178"/>
                  <a:gd name="connsiteY79" fmla="*/ 2454993 h 2648033"/>
                  <a:gd name="connsiteX80" fmla="*/ 2763520 w 4105178"/>
                  <a:gd name="connsiteY80" fmla="*/ 2475313 h 2648033"/>
                  <a:gd name="connsiteX81" fmla="*/ 2678758 w 4105178"/>
                  <a:gd name="connsiteY81" fmla="*/ 2523967 h 2648033"/>
                  <a:gd name="connsiteX82" fmla="*/ 2611120 w 4105178"/>
                  <a:gd name="connsiteY82" fmla="*/ 2475313 h 2648033"/>
                  <a:gd name="connsiteX83" fmla="*/ 2580640 w 4105178"/>
                  <a:gd name="connsiteY83" fmla="*/ 2495633 h 2648033"/>
                  <a:gd name="connsiteX84" fmla="*/ 2550160 w 4105178"/>
                  <a:gd name="connsiteY84" fmla="*/ 2505793 h 2648033"/>
                  <a:gd name="connsiteX85" fmla="*/ 2519680 w 4105178"/>
                  <a:gd name="connsiteY85" fmla="*/ 2526113 h 2648033"/>
                  <a:gd name="connsiteX86" fmla="*/ 2458720 w 4105178"/>
                  <a:gd name="connsiteY86" fmla="*/ 2546433 h 2648033"/>
                  <a:gd name="connsiteX87" fmla="*/ 2418080 w 4105178"/>
                  <a:gd name="connsiteY87" fmla="*/ 2566753 h 2648033"/>
                  <a:gd name="connsiteX88" fmla="*/ 2387600 w 4105178"/>
                  <a:gd name="connsiteY88" fmla="*/ 2576913 h 2648033"/>
                  <a:gd name="connsiteX89" fmla="*/ 2357120 w 4105178"/>
                  <a:gd name="connsiteY89" fmla="*/ 2597233 h 2648033"/>
                  <a:gd name="connsiteX90" fmla="*/ 2296160 w 4105178"/>
                  <a:gd name="connsiteY90" fmla="*/ 2617553 h 2648033"/>
                  <a:gd name="connsiteX91" fmla="*/ 2214880 w 4105178"/>
                  <a:gd name="connsiteY91" fmla="*/ 2637873 h 2648033"/>
                  <a:gd name="connsiteX92" fmla="*/ 1706880 w 4105178"/>
                  <a:gd name="connsiteY92" fmla="*/ 2627713 h 2648033"/>
                  <a:gd name="connsiteX93" fmla="*/ 1574800 w 4105178"/>
                  <a:gd name="connsiteY93" fmla="*/ 2617553 h 2648033"/>
                  <a:gd name="connsiteX94" fmla="*/ 1452880 w 4105178"/>
                  <a:gd name="connsiteY94" fmla="*/ 2637873 h 2648033"/>
                  <a:gd name="connsiteX95" fmla="*/ 1361440 w 4105178"/>
                  <a:gd name="connsiteY95" fmla="*/ 2648033 h 2648033"/>
                  <a:gd name="connsiteX96" fmla="*/ 1290320 w 4105178"/>
                  <a:gd name="connsiteY96" fmla="*/ 2637873 h 2648033"/>
                  <a:gd name="connsiteX97" fmla="*/ 1178560 w 4105178"/>
                  <a:gd name="connsiteY97" fmla="*/ 2627713 h 2648033"/>
                  <a:gd name="connsiteX98" fmla="*/ 1127760 w 4105178"/>
                  <a:gd name="connsiteY98" fmla="*/ 2617553 h 2648033"/>
                  <a:gd name="connsiteX99" fmla="*/ 1016000 w 4105178"/>
                  <a:gd name="connsiteY99" fmla="*/ 2597233 h 2648033"/>
                  <a:gd name="connsiteX100" fmla="*/ 975360 w 4105178"/>
                  <a:gd name="connsiteY100" fmla="*/ 2587073 h 2648033"/>
                  <a:gd name="connsiteX101" fmla="*/ 914400 w 4105178"/>
                  <a:gd name="connsiteY101" fmla="*/ 2576913 h 2648033"/>
                  <a:gd name="connsiteX102" fmla="*/ 853440 w 4105178"/>
                  <a:gd name="connsiteY102" fmla="*/ 2556593 h 2648033"/>
                  <a:gd name="connsiteX103" fmla="*/ 782320 w 4105178"/>
                  <a:gd name="connsiteY103" fmla="*/ 2526113 h 2648033"/>
                  <a:gd name="connsiteX104" fmla="*/ 741680 w 4105178"/>
                  <a:gd name="connsiteY104" fmla="*/ 2515953 h 2648033"/>
                  <a:gd name="connsiteX105" fmla="*/ 629920 w 4105178"/>
                  <a:gd name="connsiteY105" fmla="*/ 2495633 h 2648033"/>
                  <a:gd name="connsiteX106" fmla="*/ 568960 w 4105178"/>
                  <a:gd name="connsiteY106" fmla="*/ 2465153 h 2648033"/>
                  <a:gd name="connsiteX107" fmla="*/ 508000 w 4105178"/>
                  <a:gd name="connsiteY107" fmla="*/ 2444833 h 2648033"/>
                  <a:gd name="connsiteX108" fmla="*/ 477520 w 4105178"/>
                  <a:gd name="connsiteY108" fmla="*/ 2424513 h 2648033"/>
                  <a:gd name="connsiteX109" fmla="*/ 447040 w 4105178"/>
                  <a:gd name="connsiteY109" fmla="*/ 2414353 h 2648033"/>
                  <a:gd name="connsiteX110" fmla="*/ 386080 w 4105178"/>
                  <a:gd name="connsiteY110" fmla="*/ 2373713 h 2648033"/>
                  <a:gd name="connsiteX111" fmla="*/ 355600 w 4105178"/>
                  <a:gd name="connsiteY111" fmla="*/ 2353393 h 2648033"/>
                  <a:gd name="connsiteX112" fmla="*/ 294640 w 4105178"/>
                  <a:gd name="connsiteY112" fmla="*/ 2292433 h 2648033"/>
                  <a:gd name="connsiteX113" fmla="*/ 264160 w 4105178"/>
                  <a:gd name="connsiteY113" fmla="*/ 2261953 h 2648033"/>
                  <a:gd name="connsiteX114" fmla="*/ 203200 w 4105178"/>
                  <a:gd name="connsiteY114" fmla="*/ 2231473 h 2648033"/>
                  <a:gd name="connsiteX115" fmla="*/ 162560 w 4105178"/>
                  <a:gd name="connsiteY115" fmla="*/ 2140033 h 2648033"/>
                  <a:gd name="connsiteX116" fmla="*/ 152400 w 4105178"/>
                  <a:gd name="connsiteY116" fmla="*/ 2109553 h 2648033"/>
                  <a:gd name="connsiteX117" fmla="*/ 142240 w 4105178"/>
                  <a:gd name="connsiteY117" fmla="*/ 2079073 h 2648033"/>
                  <a:gd name="connsiteX118" fmla="*/ 71120 w 4105178"/>
                  <a:gd name="connsiteY118" fmla="*/ 1987633 h 2648033"/>
                  <a:gd name="connsiteX119" fmla="*/ 50800 w 4105178"/>
                  <a:gd name="connsiteY119" fmla="*/ 1916513 h 2648033"/>
                  <a:gd name="connsiteX120" fmla="*/ 20320 w 4105178"/>
                  <a:gd name="connsiteY120" fmla="*/ 1825073 h 2648033"/>
                  <a:gd name="connsiteX121" fmla="*/ 10160 w 4105178"/>
                  <a:gd name="connsiteY121" fmla="*/ 1794593 h 2648033"/>
                  <a:gd name="connsiteX122" fmla="*/ 0 w 4105178"/>
                  <a:gd name="connsiteY122" fmla="*/ 1764113 h 2648033"/>
                  <a:gd name="connsiteX123" fmla="*/ 10160 w 4105178"/>
                  <a:gd name="connsiteY123" fmla="*/ 1662513 h 2648033"/>
                  <a:gd name="connsiteX124" fmla="*/ 30480 w 4105178"/>
                  <a:gd name="connsiteY124" fmla="*/ 1601553 h 2648033"/>
                  <a:gd name="connsiteX125" fmla="*/ 60960 w 4105178"/>
                  <a:gd name="connsiteY125" fmla="*/ 1479633 h 2648033"/>
                  <a:gd name="connsiteX126" fmla="*/ 71120 w 4105178"/>
                  <a:gd name="connsiteY126" fmla="*/ 1449153 h 2648033"/>
                  <a:gd name="connsiteX127" fmla="*/ 91440 w 4105178"/>
                  <a:gd name="connsiteY127" fmla="*/ 1418673 h 2648033"/>
                  <a:gd name="connsiteX128" fmla="*/ 111760 w 4105178"/>
                  <a:gd name="connsiteY128" fmla="*/ 1357713 h 2648033"/>
                  <a:gd name="connsiteX129" fmla="*/ 132080 w 4105178"/>
                  <a:gd name="connsiteY129" fmla="*/ 1286593 h 2648033"/>
                  <a:gd name="connsiteX130" fmla="*/ 121920 w 4105178"/>
                  <a:gd name="connsiteY130" fmla="*/ 1093553 h 2648033"/>
                  <a:gd name="connsiteX131" fmla="*/ 111760 w 4105178"/>
                  <a:gd name="connsiteY131" fmla="*/ 1002113 h 2648033"/>
                  <a:gd name="connsiteX132" fmla="*/ 142240 w 4105178"/>
                  <a:gd name="connsiteY132" fmla="*/ 991953 h 2648033"/>
                  <a:gd name="connsiteX133" fmla="*/ 152400 w 4105178"/>
                  <a:gd name="connsiteY133" fmla="*/ 961473 h 2648033"/>
                  <a:gd name="connsiteX134" fmla="*/ 182880 w 4105178"/>
                  <a:gd name="connsiteY134" fmla="*/ 941153 h 2648033"/>
                  <a:gd name="connsiteX135" fmla="*/ 213360 w 4105178"/>
                  <a:gd name="connsiteY135" fmla="*/ 910673 h 2648033"/>
                  <a:gd name="connsiteX136" fmla="*/ 274320 w 4105178"/>
                  <a:gd name="connsiteY136" fmla="*/ 870033 h 2648033"/>
                  <a:gd name="connsiteX137" fmla="*/ 304800 w 4105178"/>
                  <a:gd name="connsiteY137" fmla="*/ 849713 h 2648033"/>
                  <a:gd name="connsiteX138" fmla="*/ 375920 w 4105178"/>
                  <a:gd name="connsiteY138" fmla="*/ 758273 h 2648033"/>
                  <a:gd name="connsiteX139" fmla="*/ 396240 w 4105178"/>
                  <a:gd name="connsiteY139" fmla="*/ 727793 h 2648033"/>
                  <a:gd name="connsiteX140" fmla="*/ 416560 w 4105178"/>
                  <a:gd name="connsiteY140" fmla="*/ 697313 h 2648033"/>
                  <a:gd name="connsiteX141" fmla="*/ 518160 w 4105178"/>
                  <a:gd name="connsiteY141" fmla="*/ 636353 h 2648033"/>
                  <a:gd name="connsiteX142" fmla="*/ 548640 w 4105178"/>
                  <a:gd name="connsiteY142" fmla="*/ 605873 h 2648033"/>
                  <a:gd name="connsiteX143" fmla="*/ 568960 w 4105178"/>
                  <a:gd name="connsiteY143" fmla="*/ 575393 h 2648033"/>
                  <a:gd name="connsiteX144" fmla="*/ 599440 w 4105178"/>
                  <a:gd name="connsiteY144" fmla="*/ 555073 h 2648033"/>
                  <a:gd name="connsiteX145" fmla="*/ 629920 w 4105178"/>
                  <a:gd name="connsiteY145" fmla="*/ 524593 h 2648033"/>
                  <a:gd name="connsiteX146" fmla="*/ 650240 w 4105178"/>
                  <a:gd name="connsiteY146" fmla="*/ 494113 h 2648033"/>
                  <a:gd name="connsiteX147" fmla="*/ 680720 w 4105178"/>
                  <a:gd name="connsiteY147" fmla="*/ 483953 h 2648033"/>
                  <a:gd name="connsiteX148" fmla="*/ 711200 w 4105178"/>
                  <a:gd name="connsiteY148" fmla="*/ 463633 h 2648033"/>
                  <a:gd name="connsiteX149" fmla="*/ 772160 w 4105178"/>
                  <a:gd name="connsiteY149" fmla="*/ 443313 h 2648033"/>
                  <a:gd name="connsiteX150" fmla="*/ 802640 w 4105178"/>
                  <a:gd name="connsiteY150" fmla="*/ 433153 h 2648033"/>
                  <a:gd name="connsiteX151" fmla="*/ 822960 w 4105178"/>
                  <a:gd name="connsiteY151" fmla="*/ 402673 h 2648033"/>
                  <a:gd name="connsiteX152" fmla="*/ 853440 w 4105178"/>
                  <a:gd name="connsiteY152" fmla="*/ 392513 h 2648033"/>
                  <a:gd name="connsiteX0" fmla="*/ 955040 w 4105178"/>
                  <a:gd name="connsiteY0" fmla="*/ 372193 h 2648033"/>
                  <a:gd name="connsiteX1" fmla="*/ 1016000 w 4105178"/>
                  <a:gd name="connsiteY1" fmla="*/ 362033 h 2648033"/>
                  <a:gd name="connsiteX2" fmla="*/ 1046480 w 4105178"/>
                  <a:gd name="connsiteY2" fmla="*/ 351873 h 2648033"/>
                  <a:gd name="connsiteX3" fmla="*/ 1117600 w 4105178"/>
                  <a:gd name="connsiteY3" fmla="*/ 341713 h 2648033"/>
                  <a:gd name="connsiteX4" fmla="*/ 1178560 w 4105178"/>
                  <a:gd name="connsiteY4" fmla="*/ 311233 h 2648033"/>
                  <a:gd name="connsiteX5" fmla="*/ 1209040 w 4105178"/>
                  <a:gd name="connsiteY5" fmla="*/ 301073 h 2648033"/>
                  <a:gd name="connsiteX6" fmla="*/ 1213547 w 4105178"/>
                  <a:gd name="connsiteY6" fmla="*/ 245654 h 2648033"/>
                  <a:gd name="connsiteX7" fmla="*/ 1283110 w 4105178"/>
                  <a:gd name="connsiteY7" fmla="*/ 201006 h 2648033"/>
                  <a:gd name="connsiteX8" fmla="*/ 1339645 w 4105178"/>
                  <a:gd name="connsiteY8" fmla="*/ 185613 h 2648033"/>
                  <a:gd name="connsiteX9" fmla="*/ 1432560 w 4105178"/>
                  <a:gd name="connsiteY9" fmla="*/ 209633 h 2648033"/>
                  <a:gd name="connsiteX10" fmla="*/ 1473200 w 4105178"/>
                  <a:gd name="connsiteY10" fmla="*/ 199473 h 2648033"/>
                  <a:gd name="connsiteX11" fmla="*/ 1503680 w 4105178"/>
                  <a:gd name="connsiteY11" fmla="*/ 189313 h 2648033"/>
                  <a:gd name="connsiteX12" fmla="*/ 1554480 w 4105178"/>
                  <a:gd name="connsiteY12" fmla="*/ 179153 h 2648033"/>
                  <a:gd name="connsiteX13" fmla="*/ 1706880 w 4105178"/>
                  <a:gd name="connsiteY13" fmla="*/ 158833 h 2648033"/>
                  <a:gd name="connsiteX14" fmla="*/ 2155314 w 4105178"/>
                  <a:gd name="connsiteY14" fmla="*/ 80313 h 2648033"/>
                  <a:gd name="connsiteX15" fmla="*/ 2164080 w 4105178"/>
                  <a:gd name="connsiteY15" fmla="*/ 158833 h 2648033"/>
                  <a:gd name="connsiteX16" fmla="*/ 2255520 w 4105178"/>
                  <a:gd name="connsiteY16" fmla="*/ 138513 h 2648033"/>
                  <a:gd name="connsiteX17" fmla="*/ 2286000 w 4105178"/>
                  <a:gd name="connsiteY17" fmla="*/ 128353 h 2648033"/>
                  <a:gd name="connsiteX18" fmla="*/ 2387600 w 4105178"/>
                  <a:gd name="connsiteY18" fmla="*/ 97873 h 2648033"/>
                  <a:gd name="connsiteX19" fmla="*/ 2418080 w 4105178"/>
                  <a:gd name="connsiteY19" fmla="*/ 87713 h 2648033"/>
                  <a:gd name="connsiteX20" fmla="*/ 2448560 w 4105178"/>
                  <a:gd name="connsiteY20" fmla="*/ 77553 h 2648033"/>
                  <a:gd name="connsiteX21" fmla="*/ 2499360 w 4105178"/>
                  <a:gd name="connsiteY21" fmla="*/ 67393 h 2648033"/>
                  <a:gd name="connsiteX22" fmla="*/ 2621280 w 4105178"/>
                  <a:gd name="connsiteY22" fmla="*/ 57233 h 2648033"/>
                  <a:gd name="connsiteX23" fmla="*/ 2706904 w 4105178"/>
                  <a:gd name="connsiteY23" fmla="*/ 13200 h 2648033"/>
                  <a:gd name="connsiteX24" fmla="*/ 2943204 w 4105178"/>
                  <a:gd name="connsiteY24" fmla="*/ 3959 h 2648033"/>
                  <a:gd name="connsiteX25" fmla="*/ 3027680 w 4105178"/>
                  <a:gd name="connsiteY25" fmla="*/ 97873 h 2648033"/>
                  <a:gd name="connsiteX26" fmla="*/ 3088640 w 4105178"/>
                  <a:gd name="connsiteY26" fmla="*/ 108033 h 2648033"/>
                  <a:gd name="connsiteX27" fmla="*/ 3220720 w 4105178"/>
                  <a:gd name="connsiteY27" fmla="*/ 128353 h 2648033"/>
                  <a:gd name="connsiteX28" fmla="*/ 3281680 w 4105178"/>
                  <a:gd name="connsiteY28" fmla="*/ 148673 h 2648033"/>
                  <a:gd name="connsiteX29" fmla="*/ 3342640 w 4105178"/>
                  <a:gd name="connsiteY29" fmla="*/ 189313 h 2648033"/>
                  <a:gd name="connsiteX30" fmla="*/ 3454400 w 4105178"/>
                  <a:gd name="connsiteY30" fmla="*/ 209633 h 2648033"/>
                  <a:gd name="connsiteX31" fmla="*/ 3484880 w 4105178"/>
                  <a:gd name="connsiteY31" fmla="*/ 229953 h 2648033"/>
                  <a:gd name="connsiteX32" fmla="*/ 3586480 w 4105178"/>
                  <a:gd name="connsiteY32" fmla="*/ 260433 h 2648033"/>
                  <a:gd name="connsiteX33" fmla="*/ 3647440 w 4105178"/>
                  <a:gd name="connsiteY33" fmla="*/ 280753 h 2648033"/>
                  <a:gd name="connsiteX34" fmla="*/ 3677920 w 4105178"/>
                  <a:gd name="connsiteY34" fmla="*/ 301073 h 2648033"/>
                  <a:gd name="connsiteX35" fmla="*/ 3738880 w 4105178"/>
                  <a:gd name="connsiteY35" fmla="*/ 321393 h 2648033"/>
                  <a:gd name="connsiteX36" fmla="*/ 3708564 w 4105178"/>
                  <a:gd name="connsiteY36" fmla="*/ 223167 h 2648033"/>
                  <a:gd name="connsiteX37" fmla="*/ 3834581 w 4105178"/>
                  <a:gd name="connsiteY37" fmla="*/ 302606 h 2648033"/>
                  <a:gd name="connsiteX38" fmla="*/ 3820160 w 4105178"/>
                  <a:gd name="connsiteY38" fmla="*/ 382353 h 2648033"/>
                  <a:gd name="connsiteX39" fmla="*/ 3840480 w 4105178"/>
                  <a:gd name="connsiteY39" fmla="*/ 443313 h 2648033"/>
                  <a:gd name="connsiteX40" fmla="*/ 3860800 w 4105178"/>
                  <a:gd name="connsiteY40" fmla="*/ 473793 h 2648033"/>
                  <a:gd name="connsiteX41" fmla="*/ 3881120 w 4105178"/>
                  <a:gd name="connsiteY41" fmla="*/ 534753 h 2648033"/>
                  <a:gd name="connsiteX42" fmla="*/ 3901440 w 4105178"/>
                  <a:gd name="connsiteY42" fmla="*/ 565233 h 2648033"/>
                  <a:gd name="connsiteX43" fmla="*/ 3921760 w 4105178"/>
                  <a:gd name="connsiteY43" fmla="*/ 626193 h 2648033"/>
                  <a:gd name="connsiteX44" fmla="*/ 3952240 w 4105178"/>
                  <a:gd name="connsiteY44" fmla="*/ 687153 h 2648033"/>
                  <a:gd name="connsiteX45" fmla="*/ 3972560 w 4105178"/>
                  <a:gd name="connsiteY45" fmla="*/ 717633 h 2648033"/>
                  <a:gd name="connsiteX46" fmla="*/ 3982720 w 4105178"/>
                  <a:gd name="connsiteY46" fmla="*/ 748113 h 2648033"/>
                  <a:gd name="connsiteX47" fmla="*/ 4053840 w 4105178"/>
                  <a:gd name="connsiteY47" fmla="*/ 849713 h 2648033"/>
                  <a:gd name="connsiteX48" fmla="*/ 4084320 w 4105178"/>
                  <a:gd name="connsiteY48" fmla="*/ 870033 h 2648033"/>
                  <a:gd name="connsiteX49" fmla="*/ 4104640 w 4105178"/>
                  <a:gd name="connsiteY49" fmla="*/ 1195153 h 2648033"/>
                  <a:gd name="connsiteX50" fmla="*/ 4094480 w 4105178"/>
                  <a:gd name="connsiteY50" fmla="*/ 1357713 h 2648033"/>
                  <a:gd name="connsiteX51" fmla="*/ 4074160 w 4105178"/>
                  <a:gd name="connsiteY51" fmla="*/ 1428833 h 2648033"/>
                  <a:gd name="connsiteX52" fmla="*/ 4053840 w 4105178"/>
                  <a:gd name="connsiteY52" fmla="*/ 1459313 h 2648033"/>
                  <a:gd name="connsiteX53" fmla="*/ 4033520 w 4105178"/>
                  <a:gd name="connsiteY53" fmla="*/ 1530433 h 2648033"/>
                  <a:gd name="connsiteX54" fmla="*/ 4013200 w 4105178"/>
                  <a:gd name="connsiteY54" fmla="*/ 1591393 h 2648033"/>
                  <a:gd name="connsiteX55" fmla="*/ 3972560 w 4105178"/>
                  <a:gd name="connsiteY55" fmla="*/ 1682833 h 2648033"/>
                  <a:gd name="connsiteX56" fmla="*/ 3942080 w 4105178"/>
                  <a:gd name="connsiteY56" fmla="*/ 1743793 h 2648033"/>
                  <a:gd name="connsiteX57" fmla="*/ 3921760 w 4105178"/>
                  <a:gd name="connsiteY57" fmla="*/ 1804753 h 2648033"/>
                  <a:gd name="connsiteX58" fmla="*/ 3911600 w 4105178"/>
                  <a:gd name="connsiteY58" fmla="*/ 1835233 h 2648033"/>
                  <a:gd name="connsiteX59" fmla="*/ 3881120 w 4105178"/>
                  <a:gd name="connsiteY59" fmla="*/ 1855553 h 2648033"/>
                  <a:gd name="connsiteX60" fmla="*/ 3810000 w 4105178"/>
                  <a:gd name="connsiteY60" fmla="*/ 1926673 h 2648033"/>
                  <a:gd name="connsiteX61" fmla="*/ 3779520 w 4105178"/>
                  <a:gd name="connsiteY61" fmla="*/ 1946993 h 2648033"/>
                  <a:gd name="connsiteX62" fmla="*/ 3698240 w 4105178"/>
                  <a:gd name="connsiteY62" fmla="*/ 1967313 h 2648033"/>
                  <a:gd name="connsiteX63" fmla="*/ 3637280 w 4105178"/>
                  <a:gd name="connsiteY63" fmla="*/ 2007953 h 2648033"/>
                  <a:gd name="connsiteX64" fmla="*/ 3606800 w 4105178"/>
                  <a:gd name="connsiteY64" fmla="*/ 2028273 h 2648033"/>
                  <a:gd name="connsiteX65" fmla="*/ 3525520 w 4105178"/>
                  <a:gd name="connsiteY65" fmla="*/ 2099393 h 2648033"/>
                  <a:gd name="connsiteX66" fmla="*/ 3495040 w 4105178"/>
                  <a:gd name="connsiteY66" fmla="*/ 2129873 h 2648033"/>
                  <a:gd name="connsiteX67" fmla="*/ 3434080 w 4105178"/>
                  <a:gd name="connsiteY67" fmla="*/ 2170513 h 2648033"/>
                  <a:gd name="connsiteX68" fmla="*/ 3413760 w 4105178"/>
                  <a:gd name="connsiteY68" fmla="*/ 2200993 h 2648033"/>
                  <a:gd name="connsiteX69" fmla="*/ 3383280 w 4105178"/>
                  <a:gd name="connsiteY69" fmla="*/ 2211153 h 2648033"/>
                  <a:gd name="connsiteX70" fmla="*/ 3322320 w 4105178"/>
                  <a:gd name="connsiteY70" fmla="*/ 2241633 h 2648033"/>
                  <a:gd name="connsiteX71" fmla="*/ 3241040 w 4105178"/>
                  <a:gd name="connsiteY71" fmla="*/ 2292433 h 2648033"/>
                  <a:gd name="connsiteX72" fmla="*/ 3180080 w 4105178"/>
                  <a:gd name="connsiteY72" fmla="*/ 2333073 h 2648033"/>
                  <a:gd name="connsiteX73" fmla="*/ 3149600 w 4105178"/>
                  <a:gd name="connsiteY73" fmla="*/ 2353393 h 2648033"/>
                  <a:gd name="connsiteX74" fmla="*/ 3058160 w 4105178"/>
                  <a:gd name="connsiteY74" fmla="*/ 2383873 h 2648033"/>
                  <a:gd name="connsiteX75" fmla="*/ 3027680 w 4105178"/>
                  <a:gd name="connsiteY75" fmla="*/ 2394033 h 2648033"/>
                  <a:gd name="connsiteX76" fmla="*/ 2997200 w 4105178"/>
                  <a:gd name="connsiteY76" fmla="*/ 2404193 h 2648033"/>
                  <a:gd name="connsiteX77" fmla="*/ 2915920 w 4105178"/>
                  <a:gd name="connsiteY77" fmla="*/ 2414353 h 2648033"/>
                  <a:gd name="connsiteX78" fmla="*/ 2854960 w 4105178"/>
                  <a:gd name="connsiteY78" fmla="*/ 2434673 h 2648033"/>
                  <a:gd name="connsiteX79" fmla="*/ 2824480 w 4105178"/>
                  <a:gd name="connsiteY79" fmla="*/ 2454993 h 2648033"/>
                  <a:gd name="connsiteX80" fmla="*/ 2783061 w 4105178"/>
                  <a:gd name="connsiteY80" fmla="*/ 2487630 h 2648033"/>
                  <a:gd name="connsiteX81" fmla="*/ 2678758 w 4105178"/>
                  <a:gd name="connsiteY81" fmla="*/ 2523967 h 2648033"/>
                  <a:gd name="connsiteX82" fmla="*/ 2611120 w 4105178"/>
                  <a:gd name="connsiteY82" fmla="*/ 2475313 h 2648033"/>
                  <a:gd name="connsiteX83" fmla="*/ 2580640 w 4105178"/>
                  <a:gd name="connsiteY83" fmla="*/ 2495633 h 2648033"/>
                  <a:gd name="connsiteX84" fmla="*/ 2550160 w 4105178"/>
                  <a:gd name="connsiteY84" fmla="*/ 2505793 h 2648033"/>
                  <a:gd name="connsiteX85" fmla="*/ 2519680 w 4105178"/>
                  <a:gd name="connsiteY85" fmla="*/ 2526113 h 2648033"/>
                  <a:gd name="connsiteX86" fmla="*/ 2458720 w 4105178"/>
                  <a:gd name="connsiteY86" fmla="*/ 2546433 h 2648033"/>
                  <a:gd name="connsiteX87" fmla="*/ 2418080 w 4105178"/>
                  <a:gd name="connsiteY87" fmla="*/ 2566753 h 2648033"/>
                  <a:gd name="connsiteX88" fmla="*/ 2387600 w 4105178"/>
                  <a:gd name="connsiteY88" fmla="*/ 2576913 h 2648033"/>
                  <a:gd name="connsiteX89" fmla="*/ 2357120 w 4105178"/>
                  <a:gd name="connsiteY89" fmla="*/ 2597233 h 2648033"/>
                  <a:gd name="connsiteX90" fmla="*/ 2296160 w 4105178"/>
                  <a:gd name="connsiteY90" fmla="*/ 2617553 h 2648033"/>
                  <a:gd name="connsiteX91" fmla="*/ 2214880 w 4105178"/>
                  <a:gd name="connsiteY91" fmla="*/ 2637873 h 2648033"/>
                  <a:gd name="connsiteX92" fmla="*/ 1706880 w 4105178"/>
                  <a:gd name="connsiteY92" fmla="*/ 2627713 h 2648033"/>
                  <a:gd name="connsiteX93" fmla="*/ 1574800 w 4105178"/>
                  <a:gd name="connsiteY93" fmla="*/ 2617553 h 2648033"/>
                  <a:gd name="connsiteX94" fmla="*/ 1452880 w 4105178"/>
                  <a:gd name="connsiteY94" fmla="*/ 2637873 h 2648033"/>
                  <a:gd name="connsiteX95" fmla="*/ 1361440 w 4105178"/>
                  <a:gd name="connsiteY95" fmla="*/ 2648033 h 2648033"/>
                  <a:gd name="connsiteX96" fmla="*/ 1290320 w 4105178"/>
                  <a:gd name="connsiteY96" fmla="*/ 2637873 h 2648033"/>
                  <a:gd name="connsiteX97" fmla="*/ 1178560 w 4105178"/>
                  <a:gd name="connsiteY97" fmla="*/ 2627713 h 2648033"/>
                  <a:gd name="connsiteX98" fmla="*/ 1127760 w 4105178"/>
                  <a:gd name="connsiteY98" fmla="*/ 2617553 h 2648033"/>
                  <a:gd name="connsiteX99" fmla="*/ 1016000 w 4105178"/>
                  <a:gd name="connsiteY99" fmla="*/ 2597233 h 2648033"/>
                  <a:gd name="connsiteX100" fmla="*/ 975360 w 4105178"/>
                  <a:gd name="connsiteY100" fmla="*/ 2587073 h 2648033"/>
                  <a:gd name="connsiteX101" fmla="*/ 914400 w 4105178"/>
                  <a:gd name="connsiteY101" fmla="*/ 2576913 h 2648033"/>
                  <a:gd name="connsiteX102" fmla="*/ 853440 w 4105178"/>
                  <a:gd name="connsiteY102" fmla="*/ 2556593 h 2648033"/>
                  <a:gd name="connsiteX103" fmla="*/ 782320 w 4105178"/>
                  <a:gd name="connsiteY103" fmla="*/ 2526113 h 2648033"/>
                  <a:gd name="connsiteX104" fmla="*/ 741680 w 4105178"/>
                  <a:gd name="connsiteY104" fmla="*/ 2515953 h 2648033"/>
                  <a:gd name="connsiteX105" fmla="*/ 629920 w 4105178"/>
                  <a:gd name="connsiteY105" fmla="*/ 2495633 h 2648033"/>
                  <a:gd name="connsiteX106" fmla="*/ 568960 w 4105178"/>
                  <a:gd name="connsiteY106" fmla="*/ 2465153 h 2648033"/>
                  <a:gd name="connsiteX107" fmla="*/ 508000 w 4105178"/>
                  <a:gd name="connsiteY107" fmla="*/ 2444833 h 2648033"/>
                  <a:gd name="connsiteX108" fmla="*/ 477520 w 4105178"/>
                  <a:gd name="connsiteY108" fmla="*/ 2424513 h 2648033"/>
                  <a:gd name="connsiteX109" fmla="*/ 447040 w 4105178"/>
                  <a:gd name="connsiteY109" fmla="*/ 2414353 h 2648033"/>
                  <a:gd name="connsiteX110" fmla="*/ 386080 w 4105178"/>
                  <a:gd name="connsiteY110" fmla="*/ 2373713 h 2648033"/>
                  <a:gd name="connsiteX111" fmla="*/ 355600 w 4105178"/>
                  <a:gd name="connsiteY111" fmla="*/ 2353393 h 2648033"/>
                  <a:gd name="connsiteX112" fmla="*/ 294640 w 4105178"/>
                  <a:gd name="connsiteY112" fmla="*/ 2292433 h 2648033"/>
                  <a:gd name="connsiteX113" fmla="*/ 264160 w 4105178"/>
                  <a:gd name="connsiteY113" fmla="*/ 2261953 h 2648033"/>
                  <a:gd name="connsiteX114" fmla="*/ 203200 w 4105178"/>
                  <a:gd name="connsiteY114" fmla="*/ 2231473 h 2648033"/>
                  <a:gd name="connsiteX115" fmla="*/ 162560 w 4105178"/>
                  <a:gd name="connsiteY115" fmla="*/ 2140033 h 2648033"/>
                  <a:gd name="connsiteX116" fmla="*/ 152400 w 4105178"/>
                  <a:gd name="connsiteY116" fmla="*/ 2109553 h 2648033"/>
                  <a:gd name="connsiteX117" fmla="*/ 142240 w 4105178"/>
                  <a:gd name="connsiteY117" fmla="*/ 2079073 h 2648033"/>
                  <a:gd name="connsiteX118" fmla="*/ 71120 w 4105178"/>
                  <a:gd name="connsiteY118" fmla="*/ 1987633 h 2648033"/>
                  <a:gd name="connsiteX119" fmla="*/ 50800 w 4105178"/>
                  <a:gd name="connsiteY119" fmla="*/ 1916513 h 2648033"/>
                  <a:gd name="connsiteX120" fmla="*/ 20320 w 4105178"/>
                  <a:gd name="connsiteY120" fmla="*/ 1825073 h 2648033"/>
                  <a:gd name="connsiteX121" fmla="*/ 10160 w 4105178"/>
                  <a:gd name="connsiteY121" fmla="*/ 1794593 h 2648033"/>
                  <a:gd name="connsiteX122" fmla="*/ 0 w 4105178"/>
                  <a:gd name="connsiteY122" fmla="*/ 1764113 h 2648033"/>
                  <a:gd name="connsiteX123" fmla="*/ 10160 w 4105178"/>
                  <a:gd name="connsiteY123" fmla="*/ 1662513 h 2648033"/>
                  <a:gd name="connsiteX124" fmla="*/ 30480 w 4105178"/>
                  <a:gd name="connsiteY124" fmla="*/ 1601553 h 2648033"/>
                  <a:gd name="connsiteX125" fmla="*/ 60960 w 4105178"/>
                  <a:gd name="connsiteY125" fmla="*/ 1479633 h 2648033"/>
                  <a:gd name="connsiteX126" fmla="*/ 71120 w 4105178"/>
                  <a:gd name="connsiteY126" fmla="*/ 1449153 h 2648033"/>
                  <a:gd name="connsiteX127" fmla="*/ 91440 w 4105178"/>
                  <a:gd name="connsiteY127" fmla="*/ 1418673 h 2648033"/>
                  <a:gd name="connsiteX128" fmla="*/ 111760 w 4105178"/>
                  <a:gd name="connsiteY128" fmla="*/ 1357713 h 2648033"/>
                  <a:gd name="connsiteX129" fmla="*/ 132080 w 4105178"/>
                  <a:gd name="connsiteY129" fmla="*/ 1286593 h 2648033"/>
                  <a:gd name="connsiteX130" fmla="*/ 121920 w 4105178"/>
                  <a:gd name="connsiteY130" fmla="*/ 1093553 h 2648033"/>
                  <a:gd name="connsiteX131" fmla="*/ 111760 w 4105178"/>
                  <a:gd name="connsiteY131" fmla="*/ 1002113 h 2648033"/>
                  <a:gd name="connsiteX132" fmla="*/ 142240 w 4105178"/>
                  <a:gd name="connsiteY132" fmla="*/ 991953 h 2648033"/>
                  <a:gd name="connsiteX133" fmla="*/ 152400 w 4105178"/>
                  <a:gd name="connsiteY133" fmla="*/ 961473 h 2648033"/>
                  <a:gd name="connsiteX134" fmla="*/ 182880 w 4105178"/>
                  <a:gd name="connsiteY134" fmla="*/ 941153 h 2648033"/>
                  <a:gd name="connsiteX135" fmla="*/ 213360 w 4105178"/>
                  <a:gd name="connsiteY135" fmla="*/ 910673 h 2648033"/>
                  <a:gd name="connsiteX136" fmla="*/ 274320 w 4105178"/>
                  <a:gd name="connsiteY136" fmla="*/ 870033 h 2648033"/>
                  <a:gd name="connsiteX137" fmla="*/ 304800 w 4105178"/>
                  <a:gd name="connsiteY137" fmla="*/ 849713 h 2648033"/>
                  <a:gd name="connsiteX138" fmla="*/ 375920 w 4105178"/>
                  <a:gd name="connsiteY138" fmla="*/ 758273 h 2648033"/>
                  <a:gd name="connsiteX139" fmla="*/ 396240 w 4105178"/>
                  <a:gd name="connsiteY139" fmla="*/ 727793 h 2648033"/>
                  <a:gd name="connsiteX140" fmla="*/ 416560 w 4105178"/>
                  <a:gd name="connsiteY140" fmla="*/ 697313 h 2648033"/>
                  <a:gd name="connsiteX141" fmla="*/ 518160 w 4105178"/>
                  <a:gd name="connsiteY141" fmla="*/ 636353 h 2648033"/>
                  <a:gd name="connsiteX142" fmla="*/ 548640 w 4105178"/>
                  <a:gd name="connsiteY142" fmla="*/ 605873 h 2648033"/>
                  <a:gd name="connsiteX143" fmla="*/ 568960 w 4105178"/>
                  <a:gd name="connsiteY143" fmla="*/ 575393 h 2648033"/>
                  <a:gd name="connsiteX144" fmla="*/ 599440 w 4105178"/>
                  <a:gd name="connsiteY144" fmla="*/ 555073 h 2648033"/>
                  <a:gd name="connsiteX145" fmla="*/ 629920 w 4105178"/>
                  <a:gd name="connsiteY145" fmla="*/ 524593 h 2648033"/>
                  <a:gd name="connsiteX146" fmla="*/ 650240 w 4105178"/>
                  <a:gd name="connsiteY146" fmla="*/ 494113 h 2648033"/>
                  <a:gd name="connsiteX147" fmla="*/ 680720 w 4105178"/>
                  <a:gd name="connsiteY147" fmla="*/ 483953 h 2648033"/>
                  <a:gd name="connsiteX148" fmla="*/ 711200 w 4105178"/>
                  <a:gd name="connsiteY148" fmla="*/ 463633 h 2648033"/>
                  <a:gd name="connsiteX149" fmla="*/ 772160 w 4105178"/>
                  <a:gd name="connsiteY149" fmla="*/ 443313 h 2648033"/>
                  <a:gd name="connsiteX150" fmla="*/ 802640 w 4105178"/>
                  <a:gd name="connsiteY150" fmla="*/ 433153 h 2648033"/>
                  <a:gd name="connsiteX151" fmla="*/ 822960 w 4105178"/>
                  <a:gd name="connsiteY151" fmla="*/ 402673 h 2648033"/>
                  <a:gd name="connsiteX152" fmla="*/ 853440 w 4105178"/>
                  <a:gd name="connsiteY152" fmla="*/ 392513 h 2648033"/>
                  <a:gd name="connsiteX0" fmla="*/ 955040 w 4105178"/>
                  <a:gd name="connsiteY0" fmla="*/ 372193 h 2687140"/>
                  <a:gd name="connsiteX1" fmla="*/ 1016000 w 4105178"/>
                  <a:gd name="connsiteY1" fmla="*/ 362033 h 2687140"/>
                  <a:gd name="connsiteX2" fmla="*/ 1046480 w 4105178"/>
                  <a:gd name="connsiteY2" fmla="*/ 351873 h 2687140"/>
                  <a:gd name="connsiteX3" fmla="*/ 1117600 w 4105178"/>
                  <a:gd name="connsiteY3" fmla="*/ 341713 h 2687140"/>
                  <a:gd name="connsiteX4" fmla="*/ 1178560 w 4105178"/>
                  <a:gd name="connsiteY4" fmla="*/ 311233 h 2687140"/>
                  <a:gd name="connsiteX5" fmla="*/ 1209040 w 4105178"/>
                  <a:gd name="connsiteY5" fmla="*/ 301073 h 2687140"/>
                  <a:gd name="connsiteX6" fmla="*/ 1213547 w 4105178"/>
                  <a:gd name="connsiteY6" fmla="*/ 245654 h 2687140"/>
                  <a:gd name="connsiteX7" fmla="*/ 1283110 w 4105178"/>
                  <a:gd name="connsiteY7" fmla="*/ 201006 h 2687140"/>
                  <a:gd name="connsiteX8" fmla="*/ 1339645 w 4105178"/>
                  <a:gd name="connsiteY8" fmla="*/ 185613 h 2687140"/>
                  <a:gd name="connsiteX9" fmla="*/ 1432560 w 4105178"/>
                  <a:gd name="connsiteY9" fmla="*/ 209633 h 2687140"/>
                  <a:gd name="connsiteX10" fmla="*/ 1473200 w 4105178"/>
                  <a:gd name="connsiteY10" fmla="*/ 199473 h 2687140"/>
                  <a:gd name="connsiteX11" fmla="*/ 1503680 w 4105178"/>
                  <a:gd name="connsiteY11" fmla="*/ 189313 h 2687140"/>
                  <a:gd name="connsiteX12" fmla="*/ 1554480 w 4105178"/>
                  <a:gd name="connsiteY12" fmla="*/ 179153 h 2687140"/>
                  <a:gd name="connsiteX13" fmla="*/ 1706880 w 4105178"/>
                  <a:gd name="connsiteY13" fmla="*/ 158833 h 2687140"/>
                  <a:gd name="connsiteX14" fmla="*/ 2155314 w 4105178"/>
                  <a:gd name="connsiteY14" fmla="*/ 80313 h 2687140"/>
                  <a:gd name="connsiteX15" fmla="*/ 2164080 w 4105178"/>
                  <a:gd name="connsiteY15" fmla="*/ 158833 h 2687140"/>
                  <a:gd name="connsiteX16" fmla="*/ 2255520 w 4105178"/>
                  <a:gd name="connsiteY16" fmla="*/ 138513 h 2687140"/>
                  <a:gd name="connsiteX17" fmla="*/ 2286000 w 4105178"/>
                  <a:gd name="connsiteY17" fmla="*/ 128353 h 2687140"/>
                  <a:gd name="connsiteX18" fmla="*/ 2387600 w 4105178"/>
                  <a:gd name="connsiteY18" fmla="*/ 97873 h 2687140"/>
                  <a:gd name="connsiteX19" fmla="*/ 2418080 w 4105178"/>
                  <a:gd name="connsiteY19" fmla="*/ 87713 h 2687140"/>
                  <a:gd name="connsiteX20" fmla="*/ 2448560 w 4105178"/>
                  <a:gd name="connsiteY20" fmla="*/ 77553 h 2687140"/>
                  <a:gd name="connsiteX21" fmla="*/ 2499360 w 4105178"/>
                  <a:gd name="connsiteY21" fmla="*/ 67393 h 2687140"/>
                  <a:gd name="connsiteX22" fmla="*/ 2621280 w 4105178"/>
                  <a:gd name="connsiteY22" fmla="*/ 57233 h 2687140"/>
                  <a:gd name="connsiteX23" fmla="*/ 2706904 w 4105178"/>
                  <a:gd name="connsiteY23" fmla="*/ 13200 h 2687140"/>
                  <a:gd name="connsiteX24" fmla="*/ 2943204 w 4105178"/>
                  <a:gd name="connsiteY24" fmla="*/ 3959 h 2687140"/>
                  <a:gd name="connsiteX25" fmla="*/ 3027680 w 4105178"/>
                  <a:gd name="connsiteY25" fmla="*/ 97873 h 2687140"/>
                  <a:gd name="connsiteX26" fmla="*/ 3088640 w 4105178"/>
                  <a:gd name="connsiteY26" fmla="*/ 108033 h 2687140"/>
                  <a:gd name="connsiteX27" fmla="*/ 3220720 w 4105178"/>
                  <a:gd name="connsiteY27" fmla="*/ 128353 h 2687140"/>
                  <a:gd name="connsiteX28" fmla="*/ 3281680 w 4105178"/>
                  <a:gd name="connsiteY28" fmla="*/ 148673 h 2687140"/>
                  <a:gd name="connsiteX29" fmla="*/ 3342640 w 4105178"/>
                  <a:gd name="connsiteY29" fmla="*/ 189313 h 2687140"/>
                  <a:gd name="connsiteX30" fmla="*/ 3454400 w 4105178"/>
                  <a:gd name="connsiteY30" fmla="*/ 209633 h 2687140"/>
                  <a:gd name="connsiteX31" fmla="*/ 3484880 w 4105178"/>
                  <a:gd name="connsiteY31" fmla="*/ 229953 h 2687140"/>
                  <a:gd name="connsiteX32" fmla="*/ 3586480 w 4105178"/>
                  <a:gd name="connsiteY32" fmla="*/ 260433 h 2687140"/>
                  <a:gd name="connsiteX33" fmla="*/ 3647440 w 4105178"/>
                  <a:gd name="connsiteY33" fmla="*/ 280753 h 2687140"/>
                  <a:gd name="connsiteX34" fmla="*/ 3677920 w 4105178"/>
                  <a:gd name="connsiteY34" fmla="*/ 301073 h 2687140"/>
                  <a:gd name="connsiteX35" fmla="*/ 3738880 w 4105178"/>
                  <a:gd name="connsiteY35" fmla="*/ 321393 h 2687140"/>
                  <a:gd name="connsiteX36" fmla="*/ 3708564 w 4105178"/>
                  <a:gd name="connsiteY36" fmla="*/ 223167 h 2687140"/>
                  <a:gd name="connsiteX37" fmla="*/ 3834581 w 4105178"/>
                  <a:gd name="connsiteY37" fmla="*/ 302606 h 2687140"/>
                  <a:gd name="connsiteX38" fmla="*/ 3820160 w 4105178"/>
                  <a:gd name="connsiteY38" fmla="*/ 382353 h 2687140"/>
                  <a:gd name="connsiteX39" fmla="*/ 3840480 w 4105178"/>
                  <a:gd name="connsiteY39" fmla="*/ 443313 h 2687140"/>
                  <a:gd name="connsiteX40" fmla="*/ 3860800 w 4105178"/>
                  <a:gd name="connsiteY40" fmla="*/ 473793 h 2687140"/>
                  <a:gd name="connsiteX41" fmla="*/ 3881120 w 4105178"/>
                  <a:gd name="connsiteY41" fmla="*/ 534753 h 2687140"/>
                  <a:gd name="connsiteX42" fmla="*/ 3901440 w 4105178"/>
                  <a:gd name="connsiteY42" fmla="*/ 565233 h 2687140"/>
                  <a:gd name="connsiteX43" fmla="*/ 3921760 w 4105178"/>
                  <a:gd name="connsiteY43" fmla="*/ 626193 h 2687140"/>
                  <a:gd name="connsiteX44" fmla="*/ 3952240 w 4105178"/>
                  <a:gd name="connsiteY44" fmla="*/ 687153 h 2687140"/>
                  <a:gd name="connsiteX45" fmla="*/ 3972560 w 4105178"/>
                  <a:gd name="connsiteY45" fmla="*/ 717633 h 2687140"/>
                  <a:gd name="connsiteX46" fmla="*/ 3982720 w 4105178"/>
                  <a:gd name="connsiteY46" fmla="*/ 748113 h 2687140"/>
                  <a:gd name="connsiteX47" fmla="*/ 4053840 w 4105178"/>
                  <a:gd name="connsiteY47" fmla="*/ 849713 h 2687140"/>
                  <a:gd name="connsiteX48" fmla="*/ 4084320 w 4105178"/>
                  <a:gd name="connsiteY48" fmla="*/ 870033 h 2687140"/>
                  <a:gd name="connsiteX49" fmla="*/ 4104640 w 4105178"/>
                  <a:gd name="connsiteY49" fmla="*/ 1195153 h 2687140"/>
                  <a:gd name="connsiteX50" fmla="*/ 4094480 w 4105178"/>
                  <a:gd name="connsiteY50" fmla="*/ 1357713 h 2687140"/>
                  <a:gd name="connsiteX51" fmla="*/ 4074160 w 4105178"/>
                  <a:gd name="connsiteY51" fmla="*/ 1428833 h 2687140"/>
                  <a:gd name="connsiteX52" fmla="*/ 4053840 w 4105178"/>
                  <a:gd name="connsiteY52" fmla="*/ 1459313 h 2687140"/>
                  <a:gd name="connsiteX53" fmla="*/ 4033520 w 4105178"/>
                  <a:gd name="connsiteY53" fmla="*/ 1530433 h 2687140"/>
                  <a:gd name="connsiteX54" fmla="*/ 4013200 w 4105178"/>
                  <a:gd name="connsiteY54" fmla="*/ 1591393 h 2687140"/>
                  <a:gd name="connsiteX55" fmla="*/ 3972560 w 4105178"/>
                  <a:gd name="connsiteY55" fmla="*/ 1682833 h 2687140"/>
                  <a:gd name="connsiteX56" fmla="*/ 3942080 w 4105178"/>
                  <a:gd name="connsiteY56" fmla="*/ 1743793 h 2687140"/>
                  <a:gd name="connsiteX57" fmla="*/ 3921760 w 4105178"/>
                  <a:gd name="connsiteY57" fmla="*/ 1804753 h 2687140"/>
                  <a:gd name="connsiteX58" fmla="*/ 3911600 w 4105178"/>
                  <a:gd name="connsiteY58" fmla="*/ 1835233 h 2687140"/>
                  <a:gd name="connsiteX59" fmla="*/ 3881120 w 4105178"/>
                  <a:gd name="connsiteY59" fmla="*/ 1855553 h 2687140"/>
                  <a:gd name="connsiteX60" fmla="*/ 3810000 w 4105178"/>
                  <a:gd name="connsiteY60" fmla="*/ 1926673 h 2687140"/>
                  <a:gd name="connsiteX61" fmla="*/ 3779520 w 4105178"/>
                  <a:gd name="connsiteY61" fmla="*/ 1946993 h 2687140"/>
                  <a:gd name="connsiteX62" fmla="*/ 3698240 w 4105178"/>
                  <a:gd name="connsiteY62" fmla="*/ 1967313 h 2687140"/>
                  <a:gd name="connsiteX63" fmla="*/ 3637280 w 4105178"/>
                  <a:gd name="connsiteY63" fmla="*/ 2007953 h 2687140"/>
                  <a:gd name="connsiteX64" fmla="*/ 3606800 w 4105178"/>
                  <a:gd name="connsiteY64" fmla="*/ 2028273 h 2687140"/>
                  <a:gd name="connsiteX65" fmla="*/ 3525520 w 4105178"/>
                  <a:gd name="connsiteY65" fmla="*/ 2099393 h 2687140"/>
                  <a:gd name="connsiteX66" fmla="*/ 3495040 w 4105178"/>
                  <a:gd name="connsiteY66" fmla="*/ 2129873 h 2687140"/>
                  <a:gd name="connsiteX67" fmla="*/ 3434080 w 4105178"/>
                  <a:gd name="connsiteY67" fmla="*/ 2170513 h 2687140"/>
                  <a:gd name="connsiteX68" fmla="*/ 3413760 w 4105178"/>
                  <a:gd name="connsiteY68" fmla="*/ 2200993 h 2687140"/>
                  <a:gd name="connsiteX69" fmla="*/ 3383280 w 4105178"/>
                  <a:gd name="connsiteY69" fmla="*/ 2211153 h 2687140"/>
                  <a:gd name="connsiteX70" fmla="*/ 3322320 w 4105178"/>
                  <a:gd name="connsiteY70" fmla="*/ 2241633 h 2687140"/>
                  <a:gd name="connsiteX71" fmla="*/ 3241040 w 4105178"/>
                  <a:gd name="connsiteY71" fmla="*/ 2292433 h 2687140"/>
                  <a:gd name="connsiteX72" fmla="*/ 3180080 w 4105178"/>
                  <a:gd name="connsiteY72" fmla="*/ 2333073 h 2687140"/>
                  <a:gd name="connsiteX73" fmla="*/ 3149600 w 4105178"/>
                  <a:gd name="connsiteY73" fmla="*/ 2353393 h 2687140"/>
                  <a:gd name="connsiteX74" fmla="*/ 3058160 w 4105178"/>
                  <a:gd name="connsiteY74" fmla="*/ 2383873 h 2687140"/>
                  <a:gd name="connsiteX75" fmla="*/ 3027680 w 4105178"/>
                  <a:gd name="connsiteY75" fmla="*/ 2394033 h 2687140"/>
                  <a:gd name="connsiteX76" fmla="*/ 2997200 w 4105178"/>
                  <a:gd name="connsiteY76" fmla="*/ 2404193 h 2687140"/>
                  <a:gd name="connsiteX77" fmla="*/ 2915920 w 4105178"/>
                  <a:gd name="connsiteY77" fmla="*/ 2414353 h 2687140"/>
                  <a:gd name="connsiteX78" fmla="*/ 2854960 w 4105178"/>
                  <a:gd name="connsiteY78" fmla="*/ 2434673 h 2687140"/>
                  <a:gd name="connsiteX79" fmla="*/ 2824480 w 4105178"/>
                  <a:gd name="connsiteY79" fmla="*/ 2454993 h 2687140"/>
                  <a:gd name="connsiteX80" fmla="*/ 2783061 w 4105178"/>
                  <a:gd name="connsiteY80" fmla="*/ 2487630 h 2687140"/>
                  <a:gd name="connsiteX81" fmla="*/ 2678758 w 4105178"/>
                  <a:gd name="connsiteY81" fmla="*/ 2523967 h 2687140"/>
                  <a:gd name="connsiteX82" fmla="*/ 2611120 w 4105178"/>
                  <a:gd name="connsiteY82" fmla="*/ 2475313 h 2687140"/>
                  <a:gd name="connsiteX83" fmla="*/ 2580640 w 4105178"/>
                  <a:gd name="connsiteY83" fmla="*/ 2495633 h 2687140"/>
                  <a:gd name="connsiteX84" fmla="*/ 2550160 w 4105178"/>
                  <a:gd name="connsiteY84" fmla="*/ 2505793 h 2687140"/>
                  <a:gd name="connsiteX85" fmla="*/ 2519680 w 4105178"/>
                  <a:gd name="connsiteY85" fmla="*/ 2526113 h 2687140"/>
                  <a:gd name="connsiteX86" fmla="*/ 2458720 w 4105178"/>
                  <a:gd name="connsiteY86" fmla="*/ 2546433 h 2687140"/>
                  <a:gd name="connsiteX87" fmla="*/ 2418080 w 4105178"/>
                  <a:gd name="connsiteY87" fmla="*/ 2566753 h 2687140"/>
                  <a:gd name="connsiteX88" fmla="*/ 2387600 w 4105178"/>
                  <a:gd name="connsiteY88" fmla="*/ 2576913 h 2687140"/>
                  <a:gd name="connsiteX89" fmla="*/ 2357120 w 4105178"/>
                  <a:gd name="connsiteY89" fmla="*/ 2597233 h 2687140"/>
                  <a:gd name="connsiteX90" fmla="*/ 2296160 w 4105178"/>
                  <a:gd name="connsiteY90" fmla="*/ 2617553 h 2687140"/>
                  <a:gd name="connsiteX91" fmla="*/ 2214880 w 4105178"/>
                  <a:gd name="connsiteY91" fmla="*/ 2637873 h 2687140"/>
                  <a:gd name="connsiteX92" fmla="*/ 1706880 w 4105178"/>
                  <a:gd name="connsiteY92" fmla="*/ 2627713 h 2687140"/>
                  <a:gd name="connsiteX93" fmla="*/ 1574800 w 4105178"/>
                  <a:gd name="connsiteY93" fmla="*/ 2617553 h 2687140"/>
                  <a:gd name="connsiteX94" fmla="*/ 1439853 w 4105178"/>
                  <a:gd name="connsiteY94" fmla="*/ 2687140 h 2687140"/>
                  <a:gd name="connsiteX95" fmla="*/ 1361440 w 4105178"/>
                  <a:gd name="connsiteY95" fmla="*/ 2648033 h 2687140"/>
                  <a:gd name="connsiteX96" fmla="*/ 1290320 w 4105178"/>
                  <a:gd name="connsiteY96" fmla="*/ 2637873 h 2687140"/>
                  <a:gd name="connsiteX97" fmla="*/ 1178560 w 4105178"/>
                  <a:gd name="connsiteY97" fmla="*/ 2627713 h 2687140"/>
                  <a:gd name="connsiteX98" fmla="*/ 1127760 w 4105178"/>
                  <a:gd name="connsiteY98" fmla="*/ 2617553 h 2687140"/>
                  <a:gd name="connsiteX99" fmla="*/ 1016000 w 4105178"/>
                  <a:gd name="connsiteY99" fmla="*/ 2597233 h 2687140"/>
                  <a:gd name="connsiteX100" fmla="*/ 975360 w 4105178"/>
                  <a:gd name="connsiteY100" fmla="*/ 2587073 h 2687140"/>
                  <a:gd name="connsiteX101" fmla="*/ 914400 w 4105178"/>
                  <a:gd name="connsiteY101" fmla="*/ 2576913 h 2687140"/>
                  <a:gd name="connsiteX102" fmla="*/ 853440 w 4105178"/>
                  <a:gd name="connsiteY102" fmla="*/ 2556593 h 2687140"/>
                  <a:gd name="connsiteX103" fmla="*/ 782320 w 4105178"/>
                  <a:gd name="connsiteY103" fmla="*/ 2526113 h 2687140"/>
                  <a:gd name="connsiteX104" fmla="*/ 741680 w 4105178"/>
                  <a:gd name="connsiteY104" fmla="*/ 2515953 h 2687140"/>
                  <a:gd name="connsiteX105" fmla="*/ 629920 w 4105178"/>
                  <a:gd name="connsiteY105" fmla="*/ 2495633 h 2687140"/>
                  <a:gd name="connsiteX106" fmla="*/ 568960 w 4105178"/>
                  <a:gd name="connsiteY106" fmla="*/ 2465153 h 2687140"/>
                  <a:gd name="connsiteX107" fmla="*/ 508000 w 4105178"/>
                  <a:gd name="connsiteY107" fmla="*/ 2444833 h 2687140"/>
                  <a:gd name="connsiteX108" fmla="*/ 477520 w 4105178"/>
                  <a:gd name="connsiteY108" fmla="*/ 2424513 h 2687140"/>
                  <a:gd name="connsiteX109" fmla="*/ 447040 w 4105178"/>
                  <a:gd name="connsiteY109" fmla="*/ 2414353 h 2687140"/>
                  <a:gd name="connsiteX110" fmla="*/ 386080 w 4105178"/>
                  <a:gd name="connsiteY110" fmla="*/ 2373713 h 2687140"/>
                  <a:gd name="connsiteX111" fmla="*/ 355600 w 4105178"/>
                  <a:gd name="connsiteY111" fmla="*/ 2353393 h 2687140"/>
                  <a:gd name="connsiteX112" fmla="*/ 294640 w 4105178"/>
                  <a:gd name="connsiteY112" fmla="*/ 2292433 h 2687140"/>
                  <a:gd name="connsiteX113" fmla="*/ 264160 w 4105178"/>
                  <a:gd name="connsiteY113" fmla="*/ 2261953 h 2687140"/>
                  <a:gd name="connsiteX114" fmla="*/ 203200 w 4105178"/>
                  <a:gd name="connsiteY114" fmla="*/ 2231473 h 2687140"/>
                  <a:gd name="connsiteX115" fmla="*/ 162560 w 4105178"/>
                  <a:gd name="connsiteY115" fmla="*/ 2140033 h 2687140"/>
                  <a:gd name="connsiteX116" fmla="*/ 152400 w 4105178"/>
                  <a:gd name="connsiteY116" fmla="*/ 2109553 h 2687140"/>
                  <a:gd name="connsiteX117" fmla="*/ 142240 w 4105178"/>
                  <a:gd name="connsiteY117" fmla="*/ 2079073 h 2687140"/>
                  <a:gd name="connsiteX118" fmla="*/ 71120 w 4105178"/>
                  <a:gd name="connsiteY118" fmla="*/ 1987633 h 2687140"/>
                  <a:gd name="connsiteX119" fmla="*/ 50800 w 4105178"/>
                  <a:gd name="connsiteY119" fmla="*/ 1916513 h 2687140"/>
                  <a:gd name="connsiteX120" fmla="*/ 20320 w 4105178"/>
                  <a:gd name="connsiteY120" fmla="*/ 1825073 h 2687140"/>
                  <a:gd name="connsiteX121" fmla="*/ 10160 w 4105178"/>
                  <a:gd name="connsiteY121" fmla="*/ 1794593 h 2687140"/>
                  <a:gd name="connsiteX122" fmla="*/ 0 w 4105178"/>
                  <a:gd name="connsiteY122" fmla="*/ 1764113 h 2687140"/>
                  <a:gd name="connsiteX123" fmla="*/ 10160 w 4105178"/>
                  <a:gd name="connsiteY123" fmla="*/ 1662513 h 2687140"/>
                  <a:gd name="connsiteX124" fmla="*/ 30480 w 4105178"/>
                  <a:gd name="connsiteY124" fmla="*/ 1601553 h 2687140"/>
                  <a:gd name="connsiteX125" fmla="*/ 60960 w 4105178"/>
                  <a:gd name="connsiteY125" fmla="*/ 1479633 h 2687140"/>
                  <a:gd name="connsiteX126" fmla="*/ 71120 w 4105178"/>
                  <a:gd name="connsiteY126" fmla="*/ 1449153 h 2687140"/>
                  <a:gd name="connsiteX127" fmla="*/ 91440 w 4105178"/>
                  <a:gd name="connsiteY127" fmla="*/ 1418673 h 2687140"/>
                  <a:gd name="connsiteX128" fmla="*/ 111760 w 4105178"/>
                  <a:gd name="connsiteY128" fmla="*/ 1357713 h 2687140"/>
                  <a:gd name="connsiteX129" fmla="*/ 132080 w 4105178"/>
                  <a:gd name="connsiteY129" fmla="*/ 1286593 h 2687140"/>
                  <a:gd name="connsiteX130" fmla="*/ 121920 w 4105178"/>
                  <a:gd name="connsiteY130" fmla="*/ 1093553 h 2687140"/>
                  <a:gd name="connsiteX131" fmla="*/ 111760 w 4105178"/>
                  <a:gd name="connsiteY131" fmla="*/ 1002113 h 2687140"/>
                  <a:gd name="connsiteX132" fmla="*/ 142240 w 4105178"/>
                  <a:gd name="connsiteY132" fmla="*/ 991953 h 2687140"/>
                  <a:gd name="connsiteX133" fmla="*/ 152400 w 4105178"/>
                  <a:gd name="connsiteY133" fmla="*/ 961473 h 2687140"/>
                  <a:gd name="connsiteX134" fmla="*/ 182880 w 4105178"/>
                  <a:gd name="connsiteY134" fmla="*/ 941153 h 2687140"/>
                  <a:gd name="connsiteX135" fmla="*/ 213360 w 4105178"/>
                  <a:gd name="connsiteY135" fmla="*/ 910673 h 2687140"/>
                  <a:gd name="connsiteX136" fmla="*/ 274320 w 4105178"/>
                  <a:gd name="connsiteY136" fmla="*/ 870033 h 2687140"/>
                  <a:gd name="connsiteX137" fmla="*/ 304800 w 4105178"/>
                  <a:gd name="connsiteY137" fmla="*/ 849713 h 2687140"/>
                  <a:gd name="connsiteX138" fmla="*/ 375920 w 4105178"/>
                  <a:gd name="connsiteY138" fmla="*/ 758273 h 2687140"/>
                  <a:gd name="connsiteX139" fmla="*/ 396240 w 4105178"/>
                  <a:gd name="connsiteY139" fmla="*/ 727793 h 2687140"/>
                  <a:gd name="connsiteX140" fmla="*/ 416560 w 4105178"/>
                  <a:gd name="connsiteY140" fmla="*/ 697313 h 2687140"/>
                  <a:gd name="connsiteX141" fmla="*/ 518160 w 4105178"/>
                  <a:gd name="connsiteY141" fmla="*/ 636353 h 2687140"/>
                  <a:gd name="connsiteX142" fmla="*/ 548640 w 4105178"/>
                  <a:gd name="connsiteY142" fmla="*/ 605873 h 2687140"/>
                  <a:gd name="connsiteX143" fmla="*/ 568960 w 4105178"/>
                  <a:gd name="connsiteY143" fmla="*/ 575393 h 2687140"/>
                  <a:gd name="connsiteX144" fmla="*/ 599440 w 4105178"/>
                  <a:gd name="connsiteY144" fmla="*/ 555073 h 2687140"/>
                  <a:gd name="connsiteX145" fmla="*/ 629920 w 4105178"/>
                  <a:gd name="connsiteY145" fmla="*/ 524593 h 2687140"/>
                  <a:gd name="connsiteX146" fmla="*/ 650240 w 4105178"/>
                  <a:gd name="connsiteY146" fmla="*/ 494113 h 2687140"/>
                  <a:gd name="connsiteX147" fmla="*/ 680720 w 4105178"/>
                  <a:gd name="connsiteY147" fmla="*/ 483953 h 2687140"/>
                  <a:gd name="connsiteX148" fmla="*/ 711200 w 4105178"/>
                  <a:gd name="connsiteY148" fmla="*/ 463633 h 2687140"/>
                  <a:gd name="connsiteX149" fmla="*/ 772160 w 4105178"/>
                  <a:gd name="connsiteY149" fmla="*/ 443313 h 2687140"/>
                  <a:gd name="connsiteX150" fmla="*/ 802640 w 4105178"/>
                  <a:gd name="connsiteY150" fmla="*/ 433153 h 2687140"/>
                  <a:gd name="connsiteX151" fmla="*/ 822960 w 4105178"/>
                  <a:gd name="connsiteY151" fmla="*/ 402673 h 2687140"/>
                  <a:gd name="connsiteX152" fmla="*/ 853440 w 4105178"/>
                  <a:gd name="connsiteY152" fmla="*/ 392513 h 2687140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201006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47040 w 4105178"/>
                  <a:gd name="connsiteY109" fmla="*/ 2414353 h 2688253"/>
                  <a:gd name="connsiteX110" fmla="*/ 386080 w 4105178"/>
                  <a:gd name="connsiteY110" fmla="*/ 2373713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82880 w 4105178"/>
                  <a:gd name="connsiteY134" fmla="*/ 941153 h 2688253"/>
                  <a:gd name="connsiteX135" fmla="*/ 213360 w 4105178"/>
                  <a:gd name="connsiteY135" fmla="*/ 910673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201006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86080 w 4105178"/>
                  <a:gd name="connsiteY110" fmla="*/ 2373713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82880 w 4105178"/>
                  <a:gd name="connsiteY134" fmla="*/ 941153 h 2688253"/>
                  <a:gd name="connsiteX135" fmla="*/ 213360 w 4105178"/>
                  <a:gd name="connsiteY135" fmla="*/ 910673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201006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82880 w 4105178"/>
                  <a:gd name="connsiteY134" fmla="*/ 941153 h 2688253"/>
                  <a:gd name="connsiteX135" fmla="*/ 213360 w 4105178"/>
                  <a:gd name="connsiteY135" fmla="*/ 910673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201006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58996 w 4105178"/>
                  <a:gd name="connsiteY134" fmla="*/ 911593 h 2688253"/>
                  <a:gd name="connsiteX135" fmla="*/ 213360 w 4105178"/>
                  <a:gd name="connsiteY135" fmla="*/ 910673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201006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58996 w 4105178"/>
                  <a:gd name="connsiteY134" fmla="*/ 911593 h 2688253"/>
                  <a:gd name="connsiteX135" fmla="*/ 217702 w 4105178"/>
                  <a:gd name="connsiteY135" fmla="*/ 846627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13547 w 4105178"/>
                  <a:gd name="connsiteY6" fmla="*/ 245654 h 2688253"/>
                  <a:gd name="connsiteX7" fmla="*/ 1283110 w 4105178"/>
                  <a:gd name="connsiteY7" fmla="*/ 154203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58996 w 4105178"/>
                  <a:gd name="connsiteY134" fmla="*/ 911593 h 2688253"/>
                  <a:gd name="connsiteX135" fmla="*/ 217702 w 4105178"/>
                  <a:gd name="connsiteY135" fmla="*/ 846627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02690 w 4105178"/>
                  <a:gd name="connsiteY6" fmla="*/ 245654 h 2688253"/>
                  <a:gd name="connsiteX7" fmla="*/ 1283110 w 4105178"/>
                  <a:gd name="connsiteY7" fmla="*/ 154203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706880 w 4105178"/>
                  <a:gd name="connsiteY13" fmla="*/ 158833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58996 w 4105178"/>
                  <a:gd name="connsiteY134" fmla="*/ 911593 h 2688253"/>
                  <a:gd name="connsiteX135" fmla="*/ 217702 w 4105178"/>
                  <a:gd name="connsiteY135" fmla="*/ 846627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72193 h 2688253"/>
                  <a:gd name="connsiteX1" fmla="*/ 1016000 w 4105178"/>
                  <a:gd name="connsiteY1" fmla="*/ 362033 h 2688253"/>
                  <a:gd name="connsiteX2" fmla="*/ 1046480 w 4105178"/>
                  <a:gd name="connsiteY2" fmla="*/ 351873 h 2688253"/>
                  <a:gd name="connsiteX3" fmla="*/ 1117600 w 4105178"/>
                  <a:gd name="connsiteY3" fmla="*/ 341713 h 2688253"/>
                  <a:gd name="connsiteX4" fmla="*/ 1178560 w 4105178"/>
                  <a:gd name="connsiteY4" fmla="*/ 311233 h 2688253"/>
                  <a:gd name="connsiteX5" fmla="*/ 1209040 w 4105178"/>
                  <a:gd name="connsiteY5" fmla="*/ 301073 h 2688253"/>
                  <a:gd name="connsiteX6" fmla="*/ 1202690 w 4105178"/>
                  <a:gd name="connsiteY6" fmla="*/ 245654 h 2688253"/>
                  <a:gd name="connsiteX7" fmla="*/ 1283110 w 4105178"/>
                  <a:gd name="connsiteY7" fmla="*/ 154203 h 2688253"/>
                  <a:gd name="connsiteX8" fmla="*/ 1339645 w 4105178"/>
                  <a:gd name="connsiteY8" fmla="*/ 185613 h 2688253"/>
                  <a:gd name="connsiteX9" fmla="*/ 1432560 w 4105178"/>
                  <a:gd name="connsiteY9" fmla="*/ 209633 h 2688253"/>
                  <a:gd name="connsiteX10" fmla="*/ 1473200 w 4105178"/>
                  <a:gd name="connsiteY10" fmla="*/ 199473 h 2688253"/>
                  <a:gd name="connsiteX11" fmla="*/ 1503680 w 4105178"/>
                  <a:gd name="connsiteY11" fmla="*/ 189313 h 2688253"/>
                  <a:gd name="connsiteX12" fmla="*/ 1554480 w 4105178"/>
                  <a:gd name="connsiteY12" fmla="*/ 179153 h 2688253"/>
                  <a:gd name="connsiteX13" fmla="*/ 1837157 w 4105178"/>
                  <a:gd name="connsiteY13" fmla="*/ 67689 h 2688253"/>
                  <a:gd name="connsiteX14" fmla="*/ 2155314 w 4105178"/>
                  <a:gd name="connsiteY14" fmla="*/ 80313 h 2688253"/>
                  <a:gd name="connsiteX15" fmla="*/ 2164080 w 4105178"/>
                  <a:gd name="connsiteY15" fmla="*/ 158833 h 2688253"/>
                  <a:gd name="connsiteX16" fmla="*/ 2255520 w 4105178"/>
                  <a:gd name="connsiteY16" fmla="*/ 138513 h 2688253"/>
                  <a:gd name="connsiteX17" fmla="*/ 2286000 w 4105178"/>
                  <a:gd name="connsiteY17" fmla="*/ 128353 h 2688253"/>
                  <a:gd name="connsiteX18" fmla="*/ 2387600 w 4105178"/>
                  <a:gd name="connsiteY18" fmla="*/ 97873 h 2688253"/>
                  <a:gd name="connsiteX19" fmla="*/ 2418080 w 4105178"/>
                  <a:gd name="connsiteY19" fmla="*/ 87713 h 2688253"/>
                  <a:gd name="connsiteX20" fmla="*/ 2448560 w 4105178"/>
                  <a:gd name="connsiteY20" fmla="*/ 77553 h 2688253"/>
                  <a:gd name="connsiteX21" fmla="*/ 2499360 w 4105178"/>
                  <a:gd name="connsiteY21" fmla="*/ 67393 h 2688253"/>
                  <a:gd name="connsiteX22" fmla="*/ 2621280 w 4105178"/>
                  <a:gd name="connsiteY22" fmla="*/ 57233 h 2688253"/>
                  <a:gd name="connsiteX23" fmla="*/ 2706904 w 4105178"/>
                  <a:gd name="connsiteY23" fmla="*/ 13200 h 2688253"/>
                  <a:gd name="connsiteX24" fmla="*/ 2943204 w 4105178"/>
                  <a:gd name="connsiteY24" fmla="*/ 3959 h 2688253"/>
                  <a:gd name="connsiteX25" fmla="*/ 3027680 w 4105178"/>
                  <a:gd name="connsiteY25" fmla="*/ 97873 h 2688253"/>
                  <a:gd name="connsiteX26" fmla="*/ 3088640 w 4105178"/>
                  <a:gd name="connsiteY26" fmla="*/ 108033 h 2688253"/>
                  <a:gd name="connsiteX27" fmla="*/ 3220720 w 4105178"/>
                  <a:gd name="connsiteY27" fmla="*/ 128353 h 2688253"/>
                  <a:gd name="connsiteX28" fmla="*/ 3281680 w 4105178"/>
                  <a:gd name="connsiteY28" fmla="*/ 148673 h 2688253"/>
                  <a:gd name="connsiteX29" fmla="*/ 3342640 w 4105178"/>
                  <a:gd name="connsiteY29" fmla="*/ 189313 h 2688253"/>
                  <a:gd name="connsiteX30" fmla="*/ 3454400 w 4105178"/>
                  <a:gd name="connsiteY30" fmla="*/ 209633 h 2688253"/>
                  <a:gd name="connsiteX31" fmla="*/ 3484880 w 4105178"/>
                  <a:gd name="connsiteY31" fmla="*/ 229953 h 2688253"/>
                  <a:gd name="connsiteX32" fmla="*/ 3586480 w 4105178"/>
                  <a:gd name="connsiteY32" fmla="*/ 260433 h 2688253"/>
                  <a:gd name="connsiteX33" fmla="*/ 3647440 w 4105178"/>
                  <a:gd name="connsiteY33" fmla="*/ 280753 h 2688253"/>
                  <a:gd name="connsiteX34" fmla="*/ 3677920 w 4105178"/>
                  <a:gd name="connsiteY34" fmla="*/ 301073 h 2688253"/>
                  <a:gd name="connsiteX35" fmla="*/ 3738880 w 4105178"/>
                  <a:gd name="connsiteY35" fmla="*/ 321393 h 2688253"/>
                  <a:gd name="connsiteX36" fmla="*/ 3708564 w 4105178"/>
                  <a:gd name="connsiteY36" fmla="*/ 223167 h 2688253"/>
                  <a:gd name="connsiteX37" fmla="*/ 3834581 w 4105178"/>
                  <a:gd name="connsiteY37" fmla="*/ 302606 h 2688253"/>
                  <a:gd name="connsiteX38" fmla="*/ 3820160 w 4105178"/>
                  <a:gd name="connsiteY38" fmla="*/ 382353 h 2688253"/>
                  <a:gd name="connsiteX39" fmla="*/ 3840480 w 4105178"/>
                  <a:gd name="connsiteY39" fmla="*/ 443313 h 2688253"/>
                  <a:gd name="connsiteX40" fmla="*/ 3860800 w 4105178"/>
                  <a:gd name="connsiteY40" fmla="*/ 473793 h 2688253"/>
                  <a:gd name="connsiteX41" fmla="*/ 3881120 w 4105178"/>
                  <a:gd name="connsiteY41" fmla="*/ 534753 h 2688253"/>
                  <a:gd name="connsiteX42" fmla="*/ 3901440 w 4105178"/>
                  <a:gd name="connsiteY42" fmla="*/ 565233 h 2688253"/>
                  <a:gd name="connsiteX43" fmla="*/ 3921760 w 4105178"/>
                  <a:gd name="connsiteY43" fmla="*/ 626193 h 2688253"/>
                  <a:gd name="connsiteX44" fmla="*/ 3952240 w 4105178"/>
                  <a:gd name="connsiteY44" fmla="*/ 687153 h 2688253"/>
                  <a:gd name="connsiteX45" fmla="*/ 3972560 w 4105178"/>
                  <a:gd name="connsiteY45" fmla="*/ 717633 h 2688253"/>
                  <a:gd name="connsiteX46" fmla="*/ 3982720 w 4105178"/>
                  <a:gd name="connsiteY46" fmla="*/ 748113 h 2688253"/>
                  <a:gd name="connsiteX47" fmla="*/ 4053840 w 4105178"/>
                  <a:gd name="connsiteY47" fmla="*/ 849713 h 2688253"/>
                  <a:gd name="connsiteX48" fmla="*/ 4084320 w 4105178"/>
                  <a:gd name="connsiteY48" fmla="*/ 870033 h 2688253"/>
                  <a:gd name="connsiteX49" fmla="*/ 4104640 w 4105178"/>
                  <a:gd name="connsiteY49" fmla="*/ 1195153 h 2688253"/>
                  <a:gd name="connsiteX50" fmla="*/ 4094480 w 4105178"/>
                  <a:gd name="connsiteY50" fmla="*/ 1357713 h 2688253"/>
                  <a:gd name="connsiteX51" fmla="*/ 4074160 w 4105178"/>
                  <a:gd name="connsiteY51" fmla="*/ 1428833 h 2688253"/>
                  <a:gd name="connsiteX52" fmla="*/ 4053840 w 4105178"/>
                  <a:gd name="connsiteY52" fmla="*/ 1459313 h 2688253"/>
                  <a:gd name="connsiteX53" fmla="*/ 4033520 w 4105178"/>
                  <a:gd name="connsiteY53" fmla="*/ 1530433 h 2688253"/>
                  <a:gd name="connsiteX54" fmla="*/ 4013200 w 4105178"/>
                  <a:gd name="connsiteY54" fmla="*/ 1591393 h 2688253"/>
                  <a:gd name="connsiteX55" fmla="*/ 3972560 w 4105178"/>
                  <a:gd name="connsiteY55" fmla="*/ 1682833 h 2688253"/>
                  <a:gd name="connsiteX56" fmla="*/ 3942080 w 4105178"/>
                  <a:gd name="connsiteY56" fmla="*/ 1743793 h 2688253"/>
                  <a:gd name="connsiteX57" fmla="*/ 3921760 w 4105178"/>
                  <a:gd name="connsiteY57" fmla="*/ 1804753 h 2688253"/>
                  <a:gd name="connsiteX58" fmla="*/ 3911600 w 4105178"/>
                  <a:gd name="connsiteY58" fmla="*/ 1835233 h 2688253"/>
                  <a:gd name="connsiteX59" fmla="*/ 3881120 w 4105178"/>
                  <a:gd name="connsiteY59" fmla="*/ 1855553 h 2688253"/>
                  <a:gd name="connsiteX60" fmla="*/ 3810000 w 4105178"/>
                  <a:gd name="connsiteY60" fmla="*/ 1926673 h 2688253"/>
                  <a:gd name="connsiteX61" fmla="*/ 3779520 w 4105178"/>
                  <a:gd name="connsiteY61" fmla="*/ 1946993 h 2688253"/>
                  <a:gd name="connsiteX62" fmla="*/ 3698240 w 4105178"/>
                  <a:gd name="connsiteY62" fmla="*/ 1967313 h 2688253"/>
                  <a:gd name="connsiteX63" fmla="*/ 3637280 w 4105178"/>
                  <a:gd name="connsiteY63" fmla="*/ 2007953 h 2688253"/>
                  <a:gd name="connsiteX64" fmla="*/ 3606800 w 4105178"/>
                  <a:gd name="connsiteY64" fmla="*/ 2028273 h 2688253"/>
                  <a:gd name="connsiteX65" fmla="*/ 3525520 w 4105178"/>
                  <a:gd name="connsiteY65" fmla="*/ 2099393 h 2688253"/>
                  <a:gd name="connsiteX66" fmla="*/ 3495040 w 4105178"/>
                  <a:gd name="connsiteY66" fmla="*/ 2129873 h 2688253"/>
                  <a:gd name="connsiteX67" fmla="*/ 3434080 w 4105178"/>
                  <a:gd name="connsiteY67" fmla="*/ 2170513 h 2688253"/>
                  <a:gd name="connsiteX68" fmla="*/ 3413760 w 4105178"/>
                  <a:gd name="connsiteY68" fmla="*/ 2200993 h 2688253"/>
                  <a:gd name="connsiteX69" fmla="*/ 3383280 w 4105178"/>
                  <a:gd name="connsiteY69" fmla="*/ 2211153 h 2688253"/>
                  <a:gd name="connsiteX70" fmla="*/ 3322320 w 4105178"/>
                  <a:gd name="connsiteY70" fmla="*/ 2241633 h 2688253"/>
                  <a:gd name="connsiteX71" fmla="*/ 3241040 w 4105178"/>
                  <a:gd name="connsiteY71" fmla="*/ 2292433 h 2688253"/>
                  <a:gd name="connsiteX72" fmla="*/ 3180080 w 4105178"/>
                  <a:gd name="connsiteY72" fmla="*/ 2333073 h 2688253"/>
                  <a:gd name="connsiteX73" fmla="*/ 3149600 w 4105178"/>
                  <a:gd name="connsiteY73" fmla="*/ 2353393 h 2688253"/>
                  <a:gd name="connsiteX74" fmla="*/ 3058160 w 4105178"/>
                  <a:gd name="connsiteY74" fmla="*/ 2383873 h 2688253"/>
                  <a:gd name="connsiteX75" fmla="*/ 3027680 w 4105178"/>
                  <a:gd name="connsiteY75" fmla="*/ 2394033 h 2688253"/>
                  <a:gd name="connsiteX76" fmla="*/ 2997200 w 4105178"/>
                  <a:gd name="connsiteY76" fmla="*/ 2404193 h 2688253"/>
                  <a:gd name="connsiteX77" fmla="*/ 2915920 w 4105178"/>
                  <a:gd name="connsiteY77" fmla="*/ 2414353 h 2688253"/>
                  <a:gd name="connsiteX78" fmla="*/ 2854960 w 4105178"/>
                  <a:gd name="connsiteY78" fmla="*/ 2434673 h 2688253"/>
                  <a:gd name="connsiteX79" fmla="*/ 2824480 w 4105178"/>
                  <a:gd name="connsiteY79" fmla="*/ 2454993 h 2688253"/>
                  <a:gd name="connsiteX80" fmla="*/ 2783061 w 4105178"/>
                  <a:gd name="connsiteY80" fmla="*/ 2487630 h 2688253"/>
                  <a:gd name="connsiteX81" fmla="*/ 2678758 w 4105178"/>
                  <a:gd name="connsiteY81" fmla="*/ 2523967 h 2688253"/>
                  <a:gd name="connsiteX82" fmla="*/ 2611120 w 4105178"/>
                  <a:gd name="connsiteY82" fmla="*/ 2475313 h 2688253"/>
                  <a:gd name="connsiteX83" fmla="*/ 2580640 w 4105178"/>
                  <a:gd name="connsiteY83" fmla="*/ 2495633 h 2688253"/>
                  <a:gd name="connsiteX84" fmla="*/ 2550160 w 4105178"/>
                  <a:gd name="connsiteY84" fmla="*/ 2505793 h 2688253"/>
                  <a:gd name="connsiteX85" fmla="*/ 2519680 w 4105178"/>
                  <a:gd name="connsiteY85" fmla="*/ 2526113 h 2688253"/>
                  <a:gd name="connsiteX86" fmla="*/ 2458720 w 4105178"/>
                  <a:gd name="connsiteY86" fmla="*/ 2546433 h 2688253"/>
                  <a:gd name="connsiteX87" fmla="*/ 2418080 w 4105178"/>
                  <a:gd name="connsiteY87" fmla="*/ 2566753 h 2688253"/>
                  <a:gd name="connsiteX88" fmla="*/ 2387600 w 4105178"/>
                  <a:gd name="connsiteY88" fmla="*/ 2576913 h 2688253"/>
                  <a:gd name="connsiteX89" fmla="*/ 2357120 w 4105178"/>
                  <a:gd name="connsiteY89" fmla="*/ 2597233 h 2688253"/>
                  <a:gd name="connsiteX90" fmla="*/ 2296160 w 4105178"/>
                  <a:gd name="connsiteY90" fmla="*/ 2617553 h 2688253"/>
                  <a:gd name="connsiteX91" fmla="*/ 2214880 w 4105178"/>
                  <a:gd name="connsiteY91" fmla="*/ 2637873 h 2688253"/>
                  <a:gd name="connsiteX92" fmla="*/ 1706880 w 4105178"/>
                  <a:gd name="connsiteY92" fmla="*/ 2627713 h 2688253"/>
                  <a:gd name="connsiteX93" fmla="*/ 1574800 w 4105178"/>
                  <a:gd name="connsiteY93" fmla="*/ 2684063 h 2688253"/>
                  <a:gd name="connsiteX94" fmla="*/ 1439853 w 4105178"/>
                  <a:gd name="connsiteY94" fmla="*/ 2687140 h 2688253"/>
                  <a:gd name="connsiteX95" fmla="*/ 1361440 w 4105178"/>
                  <a:gd name="connsiteY95" fmla="*/ 2648033 h 2688253"/>
                  <a:gd name="connsiteX96" fmla="*/ 1290320 w 4105178"/>
                  <a:gd name="connsiteY96" fmla="*/ 2637873 h 2688253"/>
                  <a:gd name="connsiteX97" fmla="*/ 1178560 w 4105178"/>
                  <a:gd name="connsiteY97" fmla="*/ 2627713 h 2688253"/>
                  <a:gd name="connsiteX98" fmla="*/ 1127760 w 4105178"/>
                  <a:gd name="connsiteY98" fmla="*/ 2617553 h 2688253"/>
                  <a:gd name="connsiteX99" fmla="*/ 1016000 w 4105178"/>
                  <a:gd name="connsiteY99" fmla="*/ 2597233 h 2688253"/>
                  <a:gd name="connsiteX100" fmla="*/ 975360 w 4105178"/>
                  <a:gd name="connsiteY100" fmla="*/ 2587073 h 2688253"/>
                  <a:gd name="connsiteX101" fmla="*/ 914400 w 4105178"/>
                  <a:gd name="connsiteY101" fmla="*/ 2576913 h 2688253"/>
                  <a:gd name="connsiteX102" fmla="*/ 853440 w 4105178"/>
                  <a:gd name="connsiteY102" fmla="*/ 2556593 h 2688253"/>
                  <a:gd name="connsiteX103" fmla="*/ 782320 w 4105178"/>
                  <a:gd name="connsiteY103" fmla="*/ 2526113 h 2688253"/>
                  <a:gd name="connsiteX104" fmla="*/ 741680 w 4105178"/>
                  <a:gd name="connsiteY104" fmla="*/ 2515953 h 2688253"/>
                  <a:gd name="connsiteX105" fmla="*/ 629920 w 4105178"/>
                  <a:gd name="connsiteY105" fmla="*/ 2495633 h 2688253"/>
                  <a:gd name="connsiteX106" fmla="*/ 568960 w 4105178"/>
                  <a:gd name="connsiteY106" fmla="*/ 2465153 h 2688253"/>
                  <a:gd name="connsiteX107" fmla="*/ 508000 w 4105178"/>
                  <a:gd name="connsiteY107" fmla="*/ 2444833 h 2688253"/>
                  <a:gd name="connsiteX108" fmla="*/ 477520 w 4105178"/>
                  <a:gd name="connsiteY108" fmla="*/ 2424513 h 2688253"/>
                  <a:gd name="connsiteX109" fmla="*/ 438355 w 4105178"/>
                  <a:gd name="connsiteY109" fmla="*/ 2446376 h 2688253"/>
                  <a:gd name="connsiteX110" fmla="*/ 351339 w 4105178"/>
                  <a:gd name="connsiteY110" fmla="*/ 2376177 h 2688253"/>
                  <a:gd name="connsiteX111" fmla="*/ 355600 w 4105178"/>
                  <a:gd name="connsiteY111" fmla="*/ 2353393 h 2688253"/>
                  <a:gd name="connsiteX112" fmla="*/ 294640 w 4105178"/>
                  <a:gd name="connsiteY112" fmla="*/ 2292433 h 2688253"/>
                  <a:gd name="connsiteX113" fmla="*/ 264160 w 4105178"/>
                  <a:gd name="connsiteY113" fmla="*/ 2261953 h 2688253"/>
                  <a:gd name="connsiteX114" fmla="*/ 203200 w 4105178"/>
                  <a:gd name="connsiteY114" fmla="*/ 2231473 h 2688253"/>
                  <a:gd name="connsiteX115" fmla="*/ 162560 w 4105178"/>
                  <a:gd name="connsiteY115" fmla="*/ 2140033 h 2688253"/>
                  <a:gd name="connsiteX116" fmla="*/ 152400 w 4105178"/>
                  <a:gd name="connsiteY116" fmla="*/ 2109553 h 2688253"/>
                  <a:gd name="connsiteX117" fmla="*/ 142240 w 4105178"/>
                  <a:gd name="connsiteY117" fmla="*/ 2079073 h 2688253"/>
                  <a:gd name="connsiteX118" fmla="*/ 71120 w 4105178"/>
                  <a:gd name="connsiteY118" fmla="*/ 1987633 h 2688253"/>
                  <a:gd name="connsiteX119" fmla="*/ 50800 w 4105178"/>
                  <a:gd name="connsiteY119" fmla="*/ 1916513 h 2688253"/>
                  <a:gd name="connsiteX120" fmla="*/ 20320 w 4105178"/>
                  <a:gd name="connsiteY120" fmla="*/ 1825073 h 2688253"/>
                  <a:gd name="connsiteX121" fmla="*/ 10160 w 4105178"/>
                  <a:gd name="connsiteY121" fmla="*/ 1794593 h 2688253"/>
                  <a:gd name="connsiteX122" fmla="*/ 0 w 4105178"/>
                  <a:gd name="connsiteY122" fmla="*/ 1764113 h 2688253"/>
                  <a:gd name="connsiteX123" fmla="*/ 10160 w 4105178"/>
                  <a:gd name="connsiteY123" fmla="*/ 1662513 h 2688253"/>
                  <a:gd name="connsiteX124" fmla="*/ 30480 w 4105178"/>
                  <a:gd name="connsiteY124" fmla="*/ 1601553 h 2688253"/>
                  <a:gd name="connsiteX125" fmla="*/ 60960 w 4105178"/>
                  <a:gd name="connsiteY125" fmla="*/ 1479633 h 2688253"/>
                  <a:gd name="connsiteX126" fmla="*/ 71120 w 4105178"/>
                  <a:gd name="connsiteY126" fmla="*/ 1449153 h 2688253"/>
                  <a:gd name="connsiteX127" fmla="*/ 91440 w 4105178"/>
                  <a:gd name="connsiteY127" fmla="*/ 1418673 h 2688253"/>
                  <a:gd name="connsiteX128" fmla="*/ 111760 w 4105178"/>
                  <a:gd name="connsiteY128" fmla="*/ 1357713 h 2688253"/>
                  <a:gd name="connsiteX129" fmla="*/ 132080 w 4105178"/>
                  <a:gd name="connsiteY129" fmla="*/ 1286593 h 2688253"/>
                  <a:gd name="connsiteX130" fmla="*/ 121920 w 4105178"/>
                  <a:gd name="connsiteY130" fmla="*/ 1093553 h 2688253"/>
                  <a:gd name="connsiteX131" fmla="*/ 111760 w 4105178"/>
                  <a:gd name="connsiteY131" fmla="*/ 1002113 h 2688253"/>
                  <a:gd name="connsiteX132" fmla="*/ 142240 w 4105178"/>
                  <a:gd name="connsiteY132" fmla="*/ 991953 h 2688253"/>
                  <a:gd name="connsiteX133" fmla="*/ 152400 w 4105178"/>
                  <a:gd name="connsiteY133" fmla="*/ 961473 h 2688253"/>
                  <a:gd name="connsiteX134" fmla="*/ 158996 w 4105178"/>
                  <a:gd name="connsiteY134" fmla="*/ 911593 h 2688253"/>
                  <a:gd name="connsiteX135" fmla="*/ 217702 w 4105178"/>
                  <a:gd name="connsiteY135" fmla="*/ 846627 h 2688253"/>
                  <a:gd name="connsiteX136" fmla="*/ 274320 w 4105178"/>
                  <a:gd name="connsiteY136" fmla="*/ 870033 h 2688253"/>
                  <a:gd name="connsiteX137" fmla="*/ 304800 w 4105178"/>
                  <a:gd name="connsiteY137" fmla="*/ 849713 h 2688253"/>
                  <a:gd name="connsiteX138" fmla="*/ 375920 w 4105178"/>
                  <a:gd name="connsiteY138" fmla="*/ 758273 h 2688253"/>
                  <a:gd name="connsiteX139" fmla="*/ 396240 w 4105178"/>
                  <a:gd name="connsiteY139" fmla="*/ 727793 h 2688253"/>
                  <a:gd name="connsiteX140" fmla="*/ 416560 w 4105178"/>
                  <a:gd name="connsiteY140" fmla="*/ 697313 h 2688253"/>
                  <a:gd name="connsiteX141" fmla="*/ 518160 w 4105178"/>
                  <a:gd name="connsiteY141" fmla="*/ 636353 h 2688253"/>
                  <a:gd name="connsiteX142" fmla="*/ 548640 w 4105178"/>
                  <a:gd name="connsiteY142" fmla="*/ 605873 h 2688253"/>
                  <a:gd name="connsiteX143" fmla="*/ 568960 w 4105178"/>
                  <a:gd name="connsiteY143" fmla="*/ 575393 h 2688253"/>
                  <a:gd name="connsiteX144" fmla="*/ 599440 w 4105178"/>
                  <a:gd name="connsiteY144" fmla="*/ 555073 h 2688253"/>
                  <a:gd name="connsiteX145" fmla="*/ 629920 w 4105178"/>
                  <a:gd name="connsiteY145" fmla="*/ 524593 h 2688253"/>
                  <a:gd name="connsiteX146" fmla="*/ 650240 w 4105178"/>
                  <a:gd name="connsiteY146" fmla="*/ 494113 h 2688253"/>
                  <a:gd name="connsiteX147" fmla="*/ 680720 w 4105178"/>
                  <a:gd name="connsiteY147" fmla="*/ 483953 h 2688253"/>
                  <a:gd name="connsiteX148" fmla="*/ 711200 w 4105178"/>
                  <a:gd name="connsiteY148" fmla="*/ 463633 h 2688253"/>
                  <a:gd name="connsiteX149" fmla="*/ 772160 w 4105178"/>
                  <a:gd name="connsiteY149" fmla="*/ 443313 h 2688253"/>
                  <a:gd name="connsiteX150" fmla="*/ 802640 w 4105178"/>
                  <a:gd name="connsiteY150" fmla="*/ 433153 h 2688253"/>
                  <a:gd name="connsiteX151" fmla="*/ 822960 w 4105178"/>
                  <a:gd name="connsiteY151" fmla="*/ 402673 h 2688253"/>
                  <a:gd name="connsiteX152" fmla="*/ 853440 w 4105178"/>
                  <a:gd name="connsiteY152" fmla="*/ 392513 h 2688253"/>
                  <a:gd name="connsiteX0" fmla="*/ 955040 w 4105178"/>
                  <a:gd name="connsiteY0" fmla="*/ 388553 h 2704613"/>
                  <a:gd name="connsiteX1" fmla="*/ 1016000 w 4105178"/>
                  <a:gd name="connsiteY1" fmla="*/ 378393 h 2704613"/>
                  <a:gd name="connsiteX2" fmla="*/ 1046480 w 4105178"/>
                  <a:gd name="connsiteY2" fmla="*/ 368233 h 2704613"/>
                  <a:gd name="connsiteX3" fmla="*/ 1117600 w 4105178"/>
                  <a:gd name="connsiteY3" fmla="*/ 358073 h 2704613"/>
                  <a:gd name="connsiteX4" fmla="*/ 1178560 w 4105178"/>
                  <a:gd name="connsiteY4" fmla="*/ 327593 h 2704613"/>
                  <a:gd name="connsiteX5" fmla="*/ 1209040 w 4105178"/>
                  <a:gd name="connsiteY5" fmla="*/ 317433 h 2704613"/>
                  <a:gd name="connsiteX6" fmla="*/ 1202690 w 4105178"/>
                  <a:gd name="connsiteY6" fmla="*/ 262014 h 2704613"/>
                  <a:gd name="connsiteX7" fmla="*/ 1283110 w 4105178"/>
                  <a:gd name="connsiteY7" fmla="*/ 170563 h 2704613"/>
                  <a:gd name="connsiteX8" fmla="*/ 1339645 w 4105178"/>
                  <a:gd name="connsiteY8" fmla="*/ 201973 h 2704613"/>
                  <a:gd name="connsiteX9" fmla="*/ 1432560 w 4105178"/>
                  <a:gd name="connsiteY9" fmla="*/ 225993 h 2704613"/>
                  <a:gd name="connsiteX10" fmla="*/ 1473200 w 4105178"/>
                  <a:gd name="connsiteY10" fmla="*/ 215833 h 2704613"/>
                  <a:gd name="connsiteX11" fmla="*/ 1503680 w 4105178"/>
                  <a:gd name="connsiteY11" fmla="*/ 205673 h 2704613"/>
                  <a:gd name="connsiteX12" fmla="*/ 1554480 w 4105178"/>
                  <a:gd name="connsiteY12" fmla="*/ 195513 h 2704613"/>
                  <a:gd name="connsiteX13" fmla="*/ 1837157 w 4105178"/>
                  <a:gd name="connsiteY13" fmla="*/ 84049 h 2704613"/>
                  <a:gd name="connsiteX14" fmla="*/ 2155314 w 4105178"/>
                  <a:gd name="connsiteY14" fmla="*/ 96673 h 2704613"/>
                  <a:gd name="connsiteX15" fmla="*/ 2164080 w 4105178"/>
                  <a:gd name="connsiteY15" fmla="*/ 175193 h 2704613"/>
                  <a:gd name="connsiteX16" fmla="*/ 2255520 w 4105178"/>
                  <a:gd name="connsiteY16" fmla="*/ 154873 h 2704613"/>
                  <a:gd name="connsiteX17" fmla="*/ 2286000 w 4105178"/>
                  <a:gd name="connsiteY17" fmla="*/ 144713 h 2704613"/>
                  <a:gd name="connsiteX18" fmla="*/ 2387600 w 4105178"/>
                  <a:gd name="connsiteY18" fmla="*/ 114233 h 2704613"/>
                  <a:gd name="connsiteX19" fmla="*/ 2418080 w 4105178"/>
                  <a:gd name="connsiteY19" fmla="*/ 104073 h 2704613"/>
                  <a:gd name="connsiteX20" fmla="*/ 2448560 w 4105178"/>
                  <a:gd name="connsiteY20" fmla="*/ 93913 h 2704613"/>
                  <a:gd name="connsiteX21" fmla="*/ 2499360 w 4105178"/>
                  <a:gd name="connsiteY21" fmla="*/ 83753 h 2704613"/>
                  <a:gd name="connsiteX22" fmla="*/ 2621280 w 4105178"/>
                  <a:gd name="connsiteY22" fmla="*/ 73593 h 2704613"/>
                  <a:gd name="connsiteX23" fmla="*/ 2719932 w 4105178"/>
                  <a:gd name="connsiteY23" fmla="*/ 0 h 2704613"/>
                  <a:gd name="connsiteX24" fmla="*/ 2943204 w 4105178"/>
                  <a:gd name="connsiteY24" fmla="*/ 20319 h 2704613"/>
                  <a:gd name="connsiteX25" fmla="*/ 3027680 w 4105178"/>
                  <a:gd name="connsiteY25" fmla="*/ 114233 h 2704613"/>
                  <a:gd name="connsiteX26" fmla="*/ 3088640 w 4105178"/>
                  <a:gd name="connsiteY26" fmla="*/ 124393 h 2704613"/>
                  <a:gd name="connsiteX27" fmla="*/ 3220720 w 4105178"/>
                  <a:gd name="connsiteY27" fmla="*/ 144713 h 2704613"/>
                  <a:gd name="connsiteX28" fmla="*/ 3281680 w 4105178"/>
                  <a:gd name="connsiteY28" fmla="*/ 165033 h 2704613"/>
                  <a:gd name="connsiteX29" fmla="*/ 3342640 w 4105178"/>
                  <a:gd name="connsiteY29" fmla="*/ 205673 h 2704613"/>
                  <a:gd name="connsiteX30" fmla="*/ 3454400 w 4105178"/>
                  <a:gd name="connsiteY30" fmla="*/ 225993 h 2704613"/>
                  <a:gd name="connsiteX31" fmla="*/ 3484880 w 4105178"/>
                  <a:gd name="connsiteY31" fmla="*/ 246313 h 2704613"/>
                  <a:gd name="connsiteX32" fmla="*/ 3586480 w 4105178"/>
                  <a:gd name="connsiteY32" fmla="*/ 276793 h 2704613"/>
                  <a:gd name="connsiteX33" fmla="*/ 3647440 w 4105178"/>
                  <a:gd name="connsiteY33" fmla="*/ 297113 h 2704613"/>
                  <a:gd name="connsiteX34" fmla="*/ 3677920 w 4105178"/>
                  <a:gd name="connsiteY34" fmla="*/ 317433 h 2704613"/>
                  <a:gd name="connsiteX35" fmla="*/ 3738880 w 4105178"/>
                  <a:gd name="connsiteY35" fmla="*/ 337753 h 2704613"/>
                  <a:gd name="connsiteX36" fmla="*/ 3708564 w 4105178"/>
                  <a:gd name="connsiteY36" fmla="*/ 239527 h 2704613"/>
                  <a:gd name="connsiteX37" fmla="*/ 3834581 w 4105178"/>
                  <a:gd name="connsiteY37" fmla="*/ 318966 h 2704613"/>
                  <a:gd name="connsiteX38" fmla="*/ 3820160 w 4105178"/>
                  <a:gd name="connsiteY38" fmla="*/ 398713 h 2704613"/>
                  <a:gd name="connsiteX39" fmla="*/ 3840480 w 4105178"/>
                  <a:gd name="connsiteY39" fmla="*/ 459673 h 2704613"/>
                  <a:gd name="connsiteX40" fmla="*/ 3860800 w 4105178"/>
                  <a:gd name="connsiteY40" fmla="*/ 490153 h 2704613"/>
                  <a:gd name="connsiteX41" fmla="*/ 3881120 w 4105178"/>
                  <a:gd name="connsiteY41" fmla="*/ 551113 h 2704613"/>
                  <a:gd name="connsiteX42" fmla="*/ 3901440 w 4105178"/>
                  <a:gd name="connsiteY42" fmla="*/ 581593 h 2704613"/>
                  <a:gd name="connsiteX43" fmla="*/ 3921760 w 4105178"/>
                  <a:gd name="connsiteY43" fmla="*/ 642553 h 2704613"/>
                  <a:gd name="connsiteX44" fmla="*/ 3952240 w 4105178"/>
                  <a:gd name="connsiteY44" fmla="*/ 703513 h 2704613"/>
                  <a:gd name="connsiteX45" fmla="*/ 3972560 w 4105178"/>
                  <a:gd name="connsiteY45" fmla="*/ 733993 h 2704613"/>
                  <a:gd name="connsiteX46" fmla="*/ 3982720 w 4105178"/>
                  <a:gd name="connsiteY46" fmla="*/ 764473 h 2704613"/>
                  <a:gd name="connsiteX47" fmla="*/ 4053840 w 4105178"/>
                  <a:gd name="connsiteY47" fmla="*/ 866073 h 2704613"/>
                  <a:gd name="connsiteX48" fmla="*/ 4084320 w 4105178"/>
                  <a:gd name="connsiteY48" fmla="*/ 886393 h 2704613"/>
                  <a:gd name="connsiteX49" fmla="*/ 4104640 w 4105178"/>
                  <a:gd name="connsiteY49" fmla="*/ 1211513 h 2704613"/>
                  <a:gd name="connsiteX50" fmla="*/ 4094480 w 4105178"/>
                  <a:gd name="connsiteY50" fmla="*/ 1374073 h 2704613"/>
                  <a:gd name="connsiteX51" fmla="*/ 4074160 w 4105178"/>
                  <a:gd name="connsiteY51" fmla="*/ 1445193 h 2704613"/>
                  <a:gd name="connsiteX52" fmla="*/ 4053840 w 4105178"/>
                  <a:gd name="connsiteY52" fmla="*/ 1475673 h 2704613"/>
                  <a:gd name="connsiteX53" fmla="*/ 4033520 w 4105178"/>
                  <a:gd name="connsiteY53" fmla="*/ 1546793 h 2704613"/>
                  <a:gd name="connsiteX54" fmla="*/ 4013200 w 4105178"/>
                  <a:gd name="connsiteY54" fmla="*/ 1607753 h 2704613"/>
                  <a:gd name="connsiteX55" fmla="*/ 3972560 w 4105178"/>
                  <a:gd name="connsiteY55" fmla="*/ 1699193 h 2704613"/>
                  <a:gd name="connsiteX56" fmla="*/ 3942080 w 4105178"/>
                  <a:gd name="connsiteY56" fmla="*/ 1760153 h 2704613"/>
                  <a:gd name="connsiteX57" fmla="*/ 3921760 w 4105178"/>
                  <a:gd name="connsiteY57" fmla="*/ 1821113 h 2704613"/>
                  <a:gd name="connsiteX58" fmla="*/ 3911600 w 4105178"/>
                  <a:gd name="connsiteY58" fmla="*/ 1851593 h 2704613"/>
                  <a:gd name="connsiteX59" fmla="*/ 3881120 w 4105178"/>
                  <a:gd name="connsiteY59" fmla="*/ 1871913 h 2704613"/>
                  <a:gd name="connsiteX60" fmla="*/ 3810000 w 4105178"/>
                  <a:gd name="connsiteY60" fmla="*/ 1943033 h 2704613"/>
                  <a:gd name="connsiteX61" fmla="*/ 3779520 w 4105178"/>
                  <a:gd name="connsiteY61" fmla="*/ 1963353 h 2704613"/>
                  <a:gd name="connsiteX62" fmla="*/ 3698240 w 4105178"/>
                  <a:gd name="connsiteY62" fmla="*/ 1983673 h 2704613"/>
                  <a:gd name="connsiteX63" fmla="*/ 3637280 w 4105178"/>
                  <a:gd name="connsiteY63" fmla="*/ 2024313 h 2704613"/>
                  <a:gd name="connsiteX64" fmla="*/ 3606800 w 4105178"/>
                  <a:gd name="connsiteY64" fmla="*/ 2044633 h 2704613"/>
                  <a:gd name="connsiteX65" fmla="*/ 3525520 w 4105178"/>
                  <a:gd name="connsiteY65" fmla="*/ 2115753 h 2704613"/>
                  <a:gd name="connsiteX66" fmla="*/ 3495040 w 4105178"/>
                  <a:gd name="connsiteY66" fmla="*/ 2146233 h 2704613"/>
                  <a:gd name="connsiteX67" fmla="*/ 3434080 w 4105178"/>
                  <a:gd name="connsiteY67" fmla="*/ 2186873 h 2704613"/>
                  <a:gd name="connsiteX68" fmla="*/ 3413760 w 4105178"/>
                  <a:gd name="connsiteY68" fmla="*/ 2217353 h 2704613"/>
                  <a:gd name="connsiteX69" fmla="*/ 3383280 w 4105178"/>
                  <a:gd name="connsiteY69" fmla="*/ 2227513 h 2704613"/>
                  <a:gd name="connsiteX70" fmla="*/ 3322320 w 4105178"/>
                  <a:gd name="connsiteY70" fmla="*/ 2257993 h 2704613"/>
                  <a:gd name="connsiteX71" fmla="*/ 3241040 w 4105178"/>
                  <a:gd name="connsiteY71" fmla="*/ 2308793 h 2704613"/>
                  <a:gd name="connsiteX72" fmla="*/ 3180080 w 4105178"/>
                  <a:gd name="connsiteY72" fmla="*/ 2349433 h 2704613"/>
                  <a:gd name="connsiteX73" fmla="*/ 3149600 w 4105178"/>
                  <a:gd name="connsiteY73" fmla="*/ 2369753 h 2704613"/>
                  <a:gd name="connsiteX74" fmla="*/ 3058160 w 4105178"/>
                  <a:gd name="connsiteY74" fmla="*/ 2400233 h 2704613"/>
                  <a:gd name="connsiteX75" fmla="*/ 3027680 w 4105178"/>
                  <a:gd name="connsiteY75" fmla="*/ 2410393 h 2704613"/>
                  <a:gd name="connsiteX76" fmla="*/ 2997200 w 4105178"/>
                  <a:gd name="connsiteY76" fmla="*/ 2420553 h 2704613"/>
                  <a:gd name="connsiteX77" fmla="*/ 2915920 w 4105178"/>
                  <a:gd name="connsiteY77" fmla="*/ 2430713 h 2704613"/>
                  <a:gd name="connsiteX78" fmla="*/ 2854960 w 4105178"/>
                  <a:gd name="connsiteY78" fmla="*/ 2451033 h 2704613"/>
                  <a:gd name="connsiteX79" fmla="*/ 2824480 w 4105178"/>
                  <a:gd name="connsiteY79" fmla="*/ 2471353 h 2704613"/>
                  <a:gd name="connsiteX80" fmla="*/ 2783061 w 4105178"/>
                  <a:gd name="connsiteY80" fmla="*/ 2503990 h 2704613"/>
                  <a:gd name="connsiteX81" fmla="*/ 2678758 w 4105178"/>
                  <a:gd name="connsiteY81" fmla="*/ 2540327 h 2704613"/>
                  <a:gd name="connsiteX82" fmla="*/ 2611120 w 4105178"/>
                  <a:gd name="connsiteY82" fmla="*/ 2491673 h 2704613"/>
                  <a:gd name="connsiteX83" fmla="*/ 2580640 w 4105178"/>
                  <a:gd name="connsiteY83" fmla="*/ 2511993 h 2704613"/>
                  <a:gd name="connsiteX84" fmla="*/ 2550160 w 4105178"/>
                  <a:gd name="connsiteY84" fmla="*/ 2522153 h 2704613"/>
                  <a:gd name="connsiteX85" fmla="*/ 2519680 w 4105178"/>
                  <a:gd name="connsiteY85" fmla="*/ 2542473 h 2704613"/>
                  <a:gd name="connsiteX86" fmla="*/ 2458720 w 4105178"/>
                  <a:gd name="connsiteY86" fmla="*/ 2562793 h 2704613"/>
                  <a:gd name="connsiteX87" fmla="*/ 2418080 w 4105178"/>
                  <a:gd name="connsiteY87" fmla="*/ 2583113 h 2704613"/>
                  <a:gd name="connsiteX88" fmla="*/ 2387600 w 4105178"/>
                  <a:gd name="connsiteY88" fmla="*/ 2593273 h 2704613"/>
                  <a:gd name="connsiteX89" fmla="*/ 2357120 w 4105178"/>
                  <a:gd name="connsiteY89" fmla="*/ 2613593 h 2704613"/>
                  <a:gd name="connsiteX90" fmla="*/ 2296160 w 4105178"/>
                  <a:gd name="connsiteY90" fmla="*/ 2633913 h 2704613"/>
                  <a:gd name="connsiteX91" fmla="*/ 2214880 w 4105178"/>
                  <a:gd name="connsiteY91" fmla="*/ 2654233 h 2704613"/>
                  <a:gd name="connsiteX92" fmla="*/ 1706880 w 4105178"/>
                  <a:gd name="connsiteY92" fmla="*/ 2644073 h 2704613"/>
                  <a:gd name="connsiteX93" fmla="*/ 1574800 w 4105178"/>
                  <a:gd name="connsiteY93" fmla="*/ 2700423 h 2704613"/>
                  <a:gd name="connsiteX94" fmla="*/ 1439853 w 4105178"/>
                  <a:gd name="connsiteY94" fmla="*/ 2703500 h 2704613"/>
                  <a:gd name="connsiteX95" fmla="*/ 1361440 w 4105178"/>
                  <a:gd name="connsiteY95" fmla="*/ 2664393 h 2704613"/>
                  <a:gd name="connsiteX96" fmla="*/ 1290320 w 4105178"/>
                  <a:gd name="connsiteY96" fmla="*/ 2654233 h 2704613"/>
                  <a:gd name="connsiteX97" fmla="*/ 1178560 w 4105178"/>
                  <a:gd name="connsiteY97" fmla="*/ 2644073 h 2704613"/>
                  <a:gd name="connsiteX98" fmla="*/ 1127760 w 4105178"/>
                  <a:gd name="connsiteY98" fmla="*/ 2633913 h 2704613"/>
                  <a:gd name="connsiteX99" fmla="*/ 1016000 w 4105178"/>
                  <a:gd name="connsiteY99" fmla="*/ 2613593 h 2704613"/>
                  <a:gd name="connsiteX100" fmla="*/ 975360 w 4105178"/>
                  <a:gd name="connsiteY100" fmla="*/ 2603433 h 2704613"/>
                  <a:gd name="connsiteX101" fmla="*/ 914400 w 4105178"/>
                  <a:gd name="connsiteY101" fmla="*/ 2593273 h 2704613"/>
                  <a:gd name="connsiteX102" fmla="*/ 853440 w 4105178"/>
                  <a:gd name="connsiteY102" fmla="*/ 2572953 h 2704613"/>
                  <a:gd name="connsiteX103" fmla="*/ 782320 w 4105178"/>
                  <a:gd name="connsiteY103" fmla="*/ 2542473 h 2704613"/>
                  <a:gd name="connsiteX104" fmla="*/ 741680 w 4105178"/>
                  <a:gd name="connsiteY104" fmla="*/ 2532313 h 2704613"/>
                  <a:gd name="connsiteX105" fmla="*/ 629920 w 4105178"/>
                  <a:gd name="connsiteY105" fmla="*/ 2511993 h 2704613"/>
                  <a:gd name="connsiteX106" fmla="*/ 568960 w 4105178"/>
                  <a:gd name="connsiteY106" fmla="*/ 2481513 h 2704613"/>
                  <a:gd name="connsiteX107" fmla="*/ 508000 w 4105178"/>
                  <a:gd name="connsiteY107" fmla="*/ 2461193 h 2704613"/>
                  <a:gd name="connsiteX108" fmla="*/ 477520 w 4105178"/>
                  <a:gd name="connsiteY108" fmla="*/ 2440873 h 2704613"/>
                  <a:gd name="connsiteX109" fmla="*/ 438355 w 4105178"/>
                  <a:gd name="connsiteY109" fmla="*/ 2462736 h 2704613"/>
                  <a:gd name="connsiteX110" fmla="*/ 351339 w 4105178"/>
                  <a:gd name="connsiteY110" fmla="*/ 2392537 h 2704613"/>
                  <a:gd name="connsiteX111" fmla="*/ 355600 w 4105178"/>
                  <a:gd name="connsiteY111" fmla="*/ 2369753 h 2704613"/>
                  <a:gd name="connsiteX112" fmla="*/ 294640 w 4105178"/>
                  <a:gd name="connsiteY112" fmla="*/ 2308793 h 2704613"/>
                  <a:gd name="connsiteX113" fmla="*/ 264160 w 4105178"/>
                  <a:gd name="connsiteY113" fmla="*/ 2278313 h 2704613"/>
                  <a:gd name="connsiteX114" fmla="*/ 203200 w 4105178"/>
                  <a:gd name="connsiteY114" fmla="*/ 2247833 h 2704613"/>
                  <a:gd name="connsiteX115" fmla="*/ 162560 w 4105178"/>
                  <a:gd name="connsiteY115" fmla="*/ 2156393 h 2704613"/>
                  <a:gd name="connsiteX116" fmla="*/ 152400 w 4105178"/>
                  <a:gd name="connsiteY116" fmla="*/ 2125913 h 2704613"/>
                  <a:gd name="connsiteX117" fmla="*/ 142240 w 4105178"/>
                  <a:gd name="connsiteY117" fmla="*/ 2095433 h 2704613"/>
                  <a:gd name="connsiteX118" fmla="*/ 71120 w 4105178"/>
                  <a:gd name="connsiteY118" fmla="*/ 2003993 h 2704613"/>
                  <a:gd name="connsiteX119" fmla="*/ 50800 w 4105178"/>
                  <a:gd name="connsiteY119" fmla="*/ 1932873 h 2704613"/>
                  <a:gd name="connsiteX120" fmla="*/ 20320 w 4105178"/>
                  <a:gd name="connsiteY120" fmla="*/ 1841433 h 2704613"/>
                  <a:gd name="connsiteX121" fmla="*/ 10160 w 4105178"/>
                  <a:gd name="connsiteY121" fmla="*/ 1810953 h 2704613"/>
                  <a:gd name="connsiteX122" fmla="*/ 0 w 4105178"/>
                  <a:gd name="connsiteY122" fmla="*/ 1780473 h 2704613"/>
                  <a:gd name="connsiteX123" fmla="*/ 10160 w 4105178"/>
                  <a:gd name="connsiteY123" fmla="*/ 1678873 h 2704613"/>
                  <a:gd name="connsiteX124" fmla="*/ 30480 w 4105178"/>
                  <a:gd name="connsiteY124" fmla="*/ 1617913 h 2704613"/>
                  <a:gd name="connsiteX125" fmla="*/ 60960 w 4105178"/>
                  <a:gd name="connsiteY125" fmla="*/ 1495993 h 2704613"/>
                  <a:gd name="connsiteX126" fmla="*/ 71120 w 4105178"/>
                  <a:gd name="connsiteY126" fmla="*/ 1465513 h 2704613"/>
                  <a:gd name="connsiteX127" fmla="*/ 91440 w 4105178"/>
                  <a:gd name="connsiteY127" fmla="*/ 1435033 h 2704613"/>
                  <a:gd name="connsiteX128" fmla="*/ 111760 w 4105178"/>
                  <a:gd name="connsiteY128" fmla="*/ 1374073 h 2704613"/>
                  <a:gd name="connsiteX129" fmla="*/ 132080 w 4105178"/>
                  <a:gd name="connsiteY129" fmla="*/ 1302953 h 2704613"/>
                  <a:gd name="connsiteX130" fmla="*/ 121920 w 4105178"/>
                  <a:gd name="connsiteY130" fmla="*/ 1109913 h 2704613"/>
                  <a:gd name="connsiteX131" fmla="*/ 111760 w 4105178"/>
                  <a:gd name="connsiteY131" fmla="*/ 1018473 h 2704613"/>
                  <a:gd name="connsiteX132" fmla="*/ 142240 w 4105178"/>
                  <a:gd name="connsiteY132" fmla="*/ 1008313 h 2704613"/>
                  <a:gd name="connsiteX133" fmla="*/ 152400 w 4105178"/>
                  <a:gd name="connsiteY133" fmla="*/ 977833 h 2704613"/>
                  <a:gd name="connsiteX134" fmla="*/ 158996 w 4105178"/>
                  <a:gd name="connsiteY134" fmla="*/ 927953 h 2704613"/>
                  <a:gd name="connsiteX135" fmla="*/ 217702 w 4105178"/>
                  <a:gd name="connsiteY135" fmla="*/ 862987 h 2704613"/>
                  <a:gd name="connsiteX136" fmla="*/ 274320 w 4105178"/>
                  <a:gd name="connsiteY136" fmla="*/ 886393 h 2704613"/>
                  <a:gd name="connsiteX137" fmla="*/ 304800 w 4105178"/>
                  <a:gd name="connsiteY137" fmla="*/ 866073 h 2704613"/>
                  <a:gd name="connsiteX138" fmla="*/ 375920 w 4105178"/>
                  <a:gd name="connsiteY138" fmla="*/ 774633 h 2704613"/>
                  <a:gd name="connsiteX139" fmla="*/ 396240 w 4105178"/>
                  <a:gd name="connsiteY139" fmla="*/ 744153 h 2704613"/>
                  <a:gd name="connsiteX140" fmla="*/ 416560 w 4105178"/>
                  <a:gd name="connsiteY140" fmla="*/ 713673 h 2704613"/>
                  <a:gd name="connsiteX141" fmla="*/ 518160 w 4105178"/>
                  <a:gd name="connsiteY141" fmla="*/ 652713 h 2704613"/>
                  <a:gd name="connsiteX142" fmla="*/ 548640 w 4105178"/>
                  <a:gd name="connsiteY142" fmla="*/ 622233 h 2704613"/>
                  <a:gd name="connsiteX143" fmla="*/ 568960 w 4105178"/>
                  <a:gd name="connsiteY143" fmla="*/ 591753 h 2704613"/>
                  <a:gd name="connsiteX144" fmla="*/ 599440 w 4105178"/>
                  <a:gd name="connsiteY144" fmla="*/ 571433 h 2704613"/>
                  <a:gd name="connsiteX145" fmla="*/ 629920 w 4105178"/>
                  <a:gd name="connsiteY145" fmla="*/ 540953 h 2704613"/>
                  <a:gd name="connsiteX146" fmla="*/ 650240 w 4105178"/>
                  <a:gd name="connsiteY146" fmla="*/ 510473 h 2704613"/>
                  <a:gd name="connsiteX147" fmla="*/ 680720 w 4105178"/>
                  <a:gd name="connsiteY147" fmla="*/ 500313 h 2704613"/>
                  <a:gd name="connsiteX148" fmla="*/ 711200 w 4105178"/>
                  <a:gd name="connsiteY148" fmla="*/ 479993 h 2704613"/>
                  <a:gd name="connsiteX149" fmla="*/ 772160 w 4105178"/>
                  <a:gd name="connsiteY149" fmla="*/ 459673 h 2704613"/>
                  <a:gd name="connsiteX150" fmla="*/ 802640 w 4105178"/>
                  <a:gd name="connsiteY150" fmla="*/ 449513 h 2704613"/>
                  <a:gd name="connsiteX151" fmla="*/ 822960 w 4105178"/>
                  <a:gd name="connsiteY151" fmla="*/ 419033 h 2704613"/>
                  <a:gd name="connsiteX152" fmla="*/ 853440 w 4105178"/>
                  <a:gd name="connsiteY152" fmla="*/ 408873 h 2704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</a:cxnLst>
                <a:rect l="l" t="t" r="r" b="b"/>
                <a:pathLst>
                  <a:path w="4105178" h="2704613">
                    <a:moveTo>
                      <a:pt x="955040" y="388553"/>
                    </a:moveTo>
                    <a:cubicBezTo>
                      <a:pt x="975360" y="385166"/>
                      <a:pt x="995890" y="382862"/>
                      <a:pt x="1016000" y="378393"/>
                    </a:cubicBezTo>
                    <a:cubicBezTo>
                      <a:pt x="1026455" y="376070"/>
                      <a:pt x="1035978" y="370333"/>
                      <a:pt x="1046480" y="368233"/>
                    </a:cubicBezTo>
                    <a:cubicBezTo>
                      <a:pt x="1069962" y="363537"/>
                      <a:pt x="1093893" y="361460"/>
                      <a:pt x="1117600" y="358073"/>
                    </a:cubicBezTo>
                    <a:cubicBezTo>
                      <a:pt x="1194212" y="332536"/>
                      <a:pt x="1099778" y="366984"/>
                      <a:pt x="1178560" y="327593"/>
                    </a:cubicBezTo>
                    <a:cubicBezTo>
                      <a:pt x="1188139" y="322804"/>
                      <a:pt x="1205018" y="328363"/>
                      <a:pt x="1209040" y="317433"/>
                    </a:cubicBezTo>
                    <a:cubicBezTo>
                      <a:pt x="1213062" y="306503"/>
                      <a:pt x="1190345" y="286492"/>
                      <a:pt x="1202690" y="262014"/>
                    </a:cubicBezTo>
                    <a:cubicBezTo>
                      <a:pt x="1215035" y="237536"/>
                      <a:pt x="1260284" y="180570"/>
                      <a:pt x="1283110" y="170563"/>
                    </a:cubicBezTo>
                    <a:cubicBezTo>
                      <a:pt x="1305936" y="160556"/>
                      <a:pt x="1314737" y="192735"/>
                      <a:pt x="1339645" y="201973"/>
                    </a:cubicBezTo>
                    <a:cubicBezTo>
                      <a:pt x="1364553" y="211211"/>
                      <a:pt x="1410301" y="223683"/>
                      <a:pt x="1432560" y="225993"/>
                    </a:cubicBezTo>
                    <a:cubicBezTo>
                      <a:pt x="1454819" y="228303"/>
                      <a:pt x="1459774" y="219669"/>
                      <a:pt x="1473200" y="215833"/>
                    </a:cubicBezTo>
                    <a:cubicBezTo>
                      <a:pt x="1483498" y="212891"/>
                      <a:pt x="1493290" y="208270"/>
                      <a:pt x="1503680" y="205673"/>
                    </a:cubicBezTo>
                    <a:cubicBezTo>
                      <a:pt x="1520433" y="201485"/>
                      <a:pt x="1498901" y="215784"/>
                      <a:pt x="1554480" y="195513"/>
                    </a:cubicBezTo>
                    <a:cubicBezTo>
                      <a:pt x="1610059" y="175242"/>
                      <a:pt x="1737018" y="100522"/>
                      <a:pt x="1837157" y="84049"/>
                    </a:cubicBezTo>
                    <a:cubicBezTo>
                      <a:pt x="1937296" y="67576"/>
                      <a:pt x="2100827" y="81482"/>
                      <a:pt x="2155314" y="96673"/>
                    </a:cubicBezTo>
                    <a:cubicBezTo>
                      <a:pt x="2209801" y="111864"/>
                      <a:pt x="2147379" y="165493"/>
                      <a:pt x="2164080" y="175193"/>
                    </a:cubicBezTo>
                    <a:cubicBezTo>
                      <a:pt x="2180781" y="184893"/>
                      <a:pt x="2171716" y="175824"/>
                      <a:pt x="2255520" y="154873"/>
                    </a:cubicBezTo>
                    <a:cubicBezTo>
                      <a:pt x="2265910" y="152276"/>
                      <a:pt x="2275702" y="147655"/>
                      <a:pt x="2286000" y="144713"/>
                    </a:cubicBezTo>
                    <a:cubicBezTo>
                      <a:pt x="2393484" y="114003"/>
                      <a:pt x="2242733" y="162522"/>
                      <a:pt x="2387600" y="114233"/>
                    </a:cubicBezTo>
                    <a:lnTo>
                      <a:pt x="2418080" y="104073"/>
                    </a:lnTo>
                    <a:cubicBezTo>
                      <a:pt x="2428240" y="100686"/>
                      <a:pt x="2438058" y="96013"/>
                      <a:pt x="2448560" y="93913"/>
                    </a:cubicBezTo>
                    <a:cubicBezTo>
                      <a:pt x="2465493" y="90526"/>
                      <a:pt x="2482210" y="85771"/>
                      <a:pt x="2499360" y="83753"/>
                    </a:cubicBezTo>
                    <a:cubicBezTo>
                      <a:pt x="2539862" y="78988"/>
                      <a:pt x="2580640" y="76980"/>
                      <a:pt x="2621280" y="73593"/>
                    </a:cubicBezTo>
                    <a:lnTo>
                      <a:pt x="2719932" y="0"/>
                    </a:lnTo>
                    <a:cubicBezTo>
                      <a:pt x="2756334" y="5200"/>
                      <a:pt x="2891913" y="1280"/>
                      <a:pt x="2943204" y="20319"/>
                    </a:cubicBezTo>
                    <a:cubicBezTo>
                      <a:pt x="2994495" y="39358"/>
                      <a:pt x="2963333" y="110846"/>
                      <a:pt x="3027680" y="114233"/>
                    </a:cubicBezTo>
                    <a:cubicBezTo>
                      <a:pt x="3048000" y="117620"/>
                      <a:pt x="3068220" y="121670"/>
                      <a:pt x="3088640" y="124393"/>
                    </a:cubicBezTo>
                    <a:cubicBezTo>
                      <a:pt x="3161621" y="134124"/>
                      <a:pt x="3165052" y="128013"/>
                      <a:pt x="3220720" y="144713"/>
                    </a:cubicBezTo>
                    <a:cubicBezTo>
                      <a:pt x="3241236" y="150868"/>
                      <a:pt x="3263858" y="153152"/>
                      <a:pt x="3281680" y="165033"/>
                    </a:cubicBezTo>
                    <a:cubicBezTo>
                      <a:pt x="3302000" y="178580"/>
                      <a:pt x="3318551" y="201658"/>
                      <a:pt x="3342640" y="205673"/>
                    </a:cubicBezTo>
                    <a:cubicBezTo>
                      <a:pt x="3420634" y="218672"/>
                      <a:pt x="3383400" y="211793"/>
                      <a:pt x="3454400" y="225993"/>
                    </a:cubicBezTo>
                    <a:cubicBezTo>
                      <a:pt x="3464560" y="232766"/>
                      <a:pt x="3473722" y="241354"/>
                      <a:pt x="3484880" y="246313"/>
                    </a:cubicBezTo>
                    <a:cubicBezTo>
                      <a:pt x="3534617" y="268418"/>
                      <a:pt x="3541013" y="263153"/>
                      <a:pt x="3586480" y="276793"/>
                    </a:cubicBezTo>
                    <a:cubicBezTo>
                      <a:pt x="3606996" y="282948"/>
                      <a:pt x="3629618" y="285232"/>
                      <a:pt x="3647440" y="297113"/>
                    </a:cubicBezTo>
                    <a:cubicBezTo>
                      <a:pt x="3657600" y="303886"/>
                      <a:pt x="3666762" y="312474"/>
                      <a:pt x="3677920" y="317433"/>
                    </a:cubicBezTo>
                    <a:cubicBezTo>
                      <a:pt x="3697493" y="326132"/>
                      <a:pt x="3733773" y="350737"/>
                      <a:pt x="3738880" y="337753"/>
                    </a:cubicBezTo>
                    <a:cubicBezTo>
                      <a:pt x="3743987" y="324769"/>
                      <a:pt x="3699653" y="233586"/>
                      <a:pt x="3708564" y="239527"/>
                    </a:cubicBezTo>
                    <a:lnTo>
                      <a:pt x="3834581" y="318966"/>
                    </a:lnTo>
                    <a:cubicBezTo>
                      <a:pt x="3841354" y="329126"/>
                      <a:pt x="3819177" y="375262"/>
                      <a:pt x="3820160" y="398713"/>
                    </a:cubicBezTo>
                    <a:cubicBezTo>
                      <a:pt x="3821143" y="422164"/>
                      <a:pt x="3828599" y="441851"/>
                      <a:pt x="3840480" y="459673"/>
                    </a:cubicBezTo>
                    <a:cubicBezTo>
                      <a:pt x="3847253" y="469833"/>
                      <a:pt x="3855841" y="478995"/>
                      <a:pt x="3860800" y="490153"/>
                    </a:cubicBezTo>
                    <a:cubicBezTo>
                      <a:pt x="3869499" y="509726"/>
                      <a:pt x="3869239" y="533291"/>
                      <a:pt x="3881120" y="551113"/>
                    </a:cubicBezTo>
                    <a:cubicBezTo>
                      <a:pt x="3887893" y="561273"/>
                      <a:pt x="3896481" y="570435"/>
                      <a:pt x="3901440" y="581593"/>
                    </a:cubicBezTo>
                    <a:cubicBezTo>
                      <a:pt x="3910139" y="601166"/>
                      <a:pt x="3909879" y="624731"/>
                      <a:pt x="3921760" y="642553"/>
                    </a:cubicBezTo>
                    <a:cubicBezTo>
                      <a:pt x="3979994" y="729904"/>
                      <a:pt x="3910176" y="619385"/>
                      <a:pt x="3952240" y="703513"/>
                    </a:cubicBezTo>
                    <a:cubicBezTo>
                      <a:pt x="3957701" y="714435"/>
                      <a:pt x="3967099" y="723071"/>
                      <a:pt x="3972560" y="733993"/>
                    </a:cubicBezTo>
                    <a:cubicBezTo>
                      <a:pt x="3977349" y="743572"/>
                      <a:pt x="3977519" y="755111"/>
                      <a:pt x="3982720" y="764473"/>
                    </a:cubicBezTo>
                    <a:cubicBezTo>
                      <a:pt x="3986869" y="771941"/>
                      <a:pt x="4040522" y="852755"/>
                      <a:pt x="4053840" y="866073"/>
                    </a:cubicBezTo>
                    <a:cubicBezTo>
                      <a:pt x="4062474" y="874707"/>
                      <a:pt x="4074160" y="879620"/>
                      <a:pt x="4084320" y="886393"/>
                    </a:cubicBezTo>
                    <a:cubicBezTo>
                      <a:pt x="4110387" y="1016729"/>
                      <a:pt x="4104640" y="973932"/>
                      <a:pt x="4104640" y="1211513"/>
                    </a:cubicBezTo>
                    <a:cubicBezTo>
                      <a:pt x="4104640" y="1265805"/>
                      <a:pt x="4099882" y="1320050"/>
                      <a:pt x="4094480" y="1374073"/>
                    </a:cubicBezTo>
                    <a:cubicBezTo>
                      <a:pt x="4093666" y="1382211"/>
                      <a:pt x="4079575" y="1434362"/>
                      <a:pt x="4074160" y="1445193"/>
                    </a:cubicBezTo>
                    <a:cubicBezTo>
                      <a:pt x="4068699" y="1456115"/>
                      <a:pt x="4059301" y="1464751"/>
                      <a:pt x="4053840" y="1475673"/>
                    </a:cubicBezTo>
                    <a:cubicBezTo>
                      <a:pt x="4045304" y="1492745"/>
                      <a:pt x="4038403" y="1530517"/>
                      <a:pt x="4033520" y="1546793"/>
                    </a:cubicBezTo>
                    <a:cubicBezTo>
                      <a:pt x="4027365" y="1567309"/>
                      <a:pt x="4025081" y="1589931"/>
                      <a:pt x="4013200" y="1607753"/>
                    </a:cubicBezTo>
                    <a:cubicBezTo>
                      <a:pt x="3980999" y="1656055"/>
                      <a:pt x="3996741" y="1626649"/>
                      <a:pt x="3972560" y="1699193"/>
                    </a:cubicBezTo>
                    <a:cubicBezTo>
                      <a:pt x="3935507" y="1810353"/>
                      <a:pt x="3994601" y="1641980"/>
                      <a:pt x="3942080" y="1760153"/>
                    </a:cubicBezTo>
                    <a:cubicBezTo>
                      <a:pt x="3933381" y="1779726"/>
                      <a:pt x="3928533" y="1800793"/>
                      <a:pt x="3921760" y="1821113"/>
                    </a:cubicBezTo>
                    <a:cubicBezTo>
                      <a:pt x="3918373" y="1831273"/>
                      <a:pt x="3920511" y="1845652"/>
                      <a:pt x="3911600" y="1851593"/>
                    </a:cubicBezTo>
                    <a:lnTo>
                      <a:pt x="3881120" y="1871913"/>
                    </a:lnTo>
                    <a:cubicBezTo>
                      <a:pt x="3814150" y="1972368"/>
                      <a:pt x="3872590" y="1911738"/>
                      <a:pt x="3810000" y="1943033"/>
                    </a:cubicBezTo>
                    <a:cubicBezTo>
                      <a:pt x="3799078" y="1948494"/>
                      <a:pt x="3790953" y="1959066"/>
                      <a:pt x="3779520" y="1963353"/>
                    </a:cubicBezTo>
                    <a:cubicBezTo>
                      <a:pt x="3751804" y="1973746"/>
                      <a:pt x="3724273" y="1969210"/>
                      <a:pt x="3698240" y="1983673"/>
                    </a:cubicBezTo>
                    <a:cubicBezTo>
                      <a:pt x="3676892" y="1995533"/>
                      <a:pt x="3657600" y="2010766"/>
                      <a:pt x="3637280" y="2024313"/>
                    </a:cubicBezTo>
                    <a:lnTo>
                      <a:pt x="3606800" y="2044633"/>
                    </a:lnTo>
                    <a:cubicBezTo>
                      <a:pt x="3549227" y="2130993"/>
                      <a:pt x="3644053" y="1997220"/>
                      <a:pt x="3525520" y="2115753"/>
                    </a:cubicBezTo>
                    <a:cubicBezTo>
                      <a:pt x="3515360" y="2125913"/>
                      <a:pt x="3506382" y="2137412"/>
                      <a:pt x="3495040" y="2146233"/>
                    </a:cubicBezTo>
                    <a:cubicBezTo>
                      <a:pt x="3475763" y="2161226"/>
                      <a:pt x="3434080" y="2186873"/>
                      <a:pt x="3434080" y="2186873"/>
                    </a:cubicBezTo>
                    <a:cubicBezTo>
                      <a:pt x="3427307" y="2197033"/>
                      <a:pt x="3423295" y="2209725"/>
                      <a:pt x="3413760" y="2217353"/>
                    </a:cubicBezTo>
                    <a:cubicBezTo>
                      <a:pt x="3405397" y="2224043"/>
                      <a:pt x="3392859" y="2222724"/>
                      <a:pt x="3383280" y="2227513"/>
                    </a:cubicBezTo>
                    <a:cubicBezTo>
                      <a:pt x="3304498" y="2266904"/>
                      <a:pt x="3398932" y="2232456"/>
                      <a:pt x="3322320" y="2257993"/>
                    </a:cubicBezTo>
                    <a:cubicBezTo>
                      <a:pt x="3273576" y="2331109"/>
                      <a:pt x="3342602" y="2241085"/>
                      <a:pt x="3241040" y="2308793"/>
                    </a:cubicBezTo>
                    <a:lnTo>
                      <a:pt x="3180080" y="2349433"/>
                    </a:lnTo>
                    <a:cubicBezTo>
                      <a:pt x="3169920" y="2356206"/>
                      <a:pt x="3161184" y="2365892"/>
                      <a:pt x="3149600" y="2369753"/>
                    </a:cubicBezTo>
                    <a:lnTo>
                      <a:pt x="3058160" y="2400233"/>
                    </a:lnTo>
                    <a:lnTo>
                      <a:pt x="3027680" y="2410393"/>
                    </a:lnTo>
                    <a:cubicBezTo>
                      <a:pt x="3017520" y="2413780"/>
                      <a:pt x="3007827" y="2419225"/>
                      <a:pt x="2997200" y="2420553"/>
                    </a:cubicBezTo>
                    <a:lnTo>
                      <a:pt x="2915920" y="2430713"/>
                    </a:lnTo>
                    <a:cubicBezTo>
                      <a:pt x="2895600" y="2437486"/>
                      <a:pt x="2872782" y="2439152"/>
                      <a:pt x="2854960" y="2451033"/>
                    </a:cubicBezTo>
                    <a:cubicBezTo>
                      <a:pt x="2844800" y="2457806"/>
                      <a:pt x="2836463" y="2462527"/>
                      <a:pt x="2824480" y="2471353"/>
                    </a:cubicBezTo>
                    <a:cubicBezTo>
                      <a:pt x="2812497" y="2480179"/>
                      <a:pt x="2807348" y="2492494"/>
                      <a:pt x="2783061" y="2503990"/>
                    </a:cubicBezTo>
                    <a:cubicBezTo>
                      <a:pt x="2758774" y="2515486"/>
                      <a:pt x="2707415" y="2542380"/>
                      <a:pt x="2678758" y="2540327"/>
                    </a:cubicBezTo>
                    <a:cubicBezTo>
                      <a:pt x="2650101" y="2538274"/>
                      <a:pt x="2627473" y="2496395"/>
                      <a:pt x="2611120" y="2491673"/>
                    </a:cubicBezTo>
                    <a:cubicBezTo>
                      <a:pt x="2594767" y="2486951"/>
                      <a:pt x="2591562" y="2506532"/>
                      <a:pt x="2580640" y="2511993"/>
                    </a:cubicBezTo>
                    <a:cubicBezTo>
                      <a:pt x="2571061" y="2516782"/>
                      <a:pt x="2559739" y="2517364"/>
                      <a:pt x="2550160" y="2522153"/>
                    </a:cubicBezTo>
                    <a:cubicBezTo>
                      <a:pt x="2539238" y="2527614"/>
                      <a:pt x="2530838" y="2537514"/>
                      <a:pt x="2519680" y="2542473"/>
                    </a:cubicBezTo>
                    <a:cubicBezTo>
                      <a:pt x="2500107" y="2551172"/>
                      <a:pt x="2477878" y="2553214"/>
                      <a:pt x="2458720" y="2562793"/>
                    </a:cubicBezTo>
                    <a:cubicBezTo>
                      <a:pt x="2445173" y="2569566"/>
                      <a:pt x="2432001" y="2577147"/>
                      <a:pt x="2418080" y="2583113"/>
                    </a:cubicBezTo>
                    <a:cubicBezTo>
                      <a:pt x="2408236" y="2587332"/>
                      <a:pt x="2397179" y="2588484"/>
                      <a:pt x="2387600" y="2593273"/>
                    </a:cubicBezTo>
                    <a:cubicBezTo>
                      <a:pt x="2376678" y="2598734"/>
                      <a:pt x="2368278" y="2608634"/>
                      <a:pt x="2357120" y="2613593"/>
                    </a:cubicBezTo>
                    <a:cubicBezTo>
                      <a:pt x="2337547" y="2622292"/>
                      <a:pt x="2316940" y="2628718"/>
                      <a:pt x="2296160" y="2633913"/>
                    </a:cubicBezTo>
                    <a:lnTo>
                      <a:pt x="2214880" y="2654233"/>
                    </a:lnTo>
                    <a:lnTo>
                      <a:pt x="1706880" y="2644073"/>
                    </a:lnTo>
                    <a:cubicBezTo>
                      <a:pt x="1662746" y="2642672"/>
                      <a:pt x="1619304" y="2690519"/>
                      <a:pt x="1574800" y="2700423"/>
                    </a:cubicBezTo>
                    <a:cubicBezTo>
                      <a:pt x="1530296" y="2710327"/>
                      <a:pt x="1480802" y="2698950"/>
                      <a:pt x="1439853" y="2703500"/>
                    </a:cubicBezTo>
                    <a:lnTo>
                      <a:pt x="1361440" y="2664393"/>
                    </a:lnTo>
                    <a:cubicBezTo>
                      <a:pt x="1337733" y="2661006"/>
                      <a:pt x="1314121" y="2656878"/>
                      <a:pt x="1290320" y="2654233"/>
                    </a:cubicBezTo>
                    <a:cubicBezTo>
                      <a:pt x="1253142" y="2650102"/>
                      <a:pt x="1215678" y="2648713"/>
                      <a:pt x="1178560" y="2644073"/>
                    </a:cubicBezTo>
                    <a:cubicBezTo>
                      <a:pt x="1161425" y="2641931"/>
                      <a:pt x="1144750" y="2637002"/>
                      <a:pt x="1127760" y="2633913"/>
                    </a:cubicBezTo>
                    <a:cubicBezTo>
                      <a:pt x="1067103" y="2622884"/>
                      <a:pt x="1072468" y="2626141"/>
                      <a:pt x="1016000" y="2613593"/>
                    </a:cubicBezTo>
                    <a:cubicBezTo>
                      <a:pt x="1002369" y="2610564"/>
                      <a:pt x="989052" y="2606171"/>
                      <a:pt x="975360" y="2603433"/>
                    </a:cubicBezTo>
                    <a:cubicBezTo>
                      <a:pt x="955160" y="2599393"/>
                      <a:pt x="934385" y="2598269"/>
                      <a:pt x="914400" y="2593273"/>
                    </a:cubicBezTo>
                    <a:cubicBezTo>
                      <a:pt x="893620" y="2588078"/>
                      <a:pt x="872598" y="2582532"/>
                      <a:pt x="853440" y="2572953"/>
                    </a:cubicBezTo>
                    <a:cubicBezTo>
                      <a:pt x="817316" y="2554891"/>
                      <a:pt x="817202" y="2552439"/>
                      <a:pt x="782320" y="2542473"/>
                    </a:cubicBezTo>
                    <a:cubicBezTo>
                      <a:pt x="768894" y="2538637"/>
                      <a:pt x="755418" y="2534811"/>
                      <a:pt x="741680" y="2532313"/>
                    </a:cubicBezTo>
                    <a:cubicBezTo>
                      <a:pt x="662537" y="2517923"/>
                      <a:pt x="690410" y="2529276"/>
                      <a:pt x="629920" y="2511993"/>
                    </a:cubicBezTo>
                    <a:cubicBezTo>
                      <a:pt x="552108" y="2489761"/>
                      <a:pt x="649110" y="2517135"/>
                      <a:pt x="568960" y="2481513"/>
                    </a:cubicBezTo>
                    <a:cubicBezTo>
                      <a:pt x="549387" y="2472814"/>
                      <a:pt x="525822" y="2473074"/>
                      <a:pt x="508000" y="2461193"/>
                    </a:cubicBezTo>
                    <a:cubicBezTo>
                      <a:pt x="497840" y="2454420"/>
                      <a:pt x="489127" y="2440616"/>
                      <a:pt x="477520" y="2440873"/>
                    </a:cubicBezTo>
                    <a:cubicBezTo>
                      <a:pt x="465913" y="2441130"/>
                      <a:pt x="459385" y="2470792"/>
                      <a:pt x="438355" y="2462736"/>
                    </a:cubicBezTo>
                    <a:cubicBezTo>
                      <a:pt x="417325" y="2454680"/>
                      <a:pt x="365132" y="2408034"/>
                      <a:pt x="351339" y="2392537"/>
                    </a:cubicBezTo>
                    <a:cubicBezTo>
                      <a:pt x="337547" y="2377040"/>
                      <a:pt x="364234" y="2378387"/>
                      <a:pt x="355600" y="2369753"/>
                    </a:cubicBezTo>
                    <a:lnTo>
                      <a:pt x="294640" y="2308793"/>
                    </a:lnTo>
                    <a:cubicBezTo>
                      <a:pt x="284480" y="2298633"/>
                      <a:pt x="277791" y="2282857"/>
                      <a:pt x="264160" y="2278313"/>
                    </a:cubicBezTo>
                    <a:cubicBezTo>
                      <a:pt x="222096" y="2264292"/>
                      <a:pt x="242591" y="2274094"/>
                      <a:pt x="203200" y="2247833"/>
                    </a:cubicBezTo>
                    <a:cubicBezTo>
                      <a:pt x="170999" y="2199531"/>
                      <a:pt x="186741" y="2228937"/>
                      <a:pt x="162560" y="2156393"/>
                    </a:cubicBezTo>
                    <a:lnTo>
                      <a:pt x="152400" y="2125913"/>
                    </a:lnTo>
                    <a:cubicBezTo>
                      <a:pt x="149013" y="2115753"/>
                      <a:pt x="148181" y="2104344"/>
                      <a:pt x="142240" y="2095433"/>
                    </a:cubicBezTo>
                    <a:cubicBezTo>
                      <a:pt x="93630" y="2022518"/>
                      <a:pt x="118869" y="2051742"/>
                      <a:pt x="71120" y="2003993"/>
                    </a:cubicBezTo>
                    <a:cubicBezTo>
                      <a:pt x="36975" y="1901559"/>
                      <a:pt x="89072" y="2060448"/>
                      <a:pt x="50800" y="1932873"/>
                    </a:cubicBezTo>
                    <a:lnTo>
                      <a:pt x="20320" y="1841433"/>
                    </a:lnTo>
                    <a:lnTo>
                      <a:pt x="10160" y="1810953"/>
                    </a:lnTo>
                    <a:lnTo>
                      <a:pt x="0" y="1780473"/>
                    </a:lnTo>
                    <a:cubicBezTo>
                      <a:pt x="3387" y="1746606"/>
                      <a:pt x="3888" y="1712326"/>
                      <a:pt x="10160" y="1678873"/>
                    </a:cubicBezTo>
                    <a:cubicBezTo>
                      <a:pt x="14107" y="1657821"/>
                      <a:pt x="26959" y="1639041"/>
                      <a:pt x="30480" y="1617913"/>
                    </a:cubicBezTo>
                    <a:cubicBezTo>
                      <a:pt x="44161" y="1535825"/>
                      <a:pt x="34126" y="1576496"/>
                      <a:pt x="60960" y="1495993"/>
                    </a:cubicBezTo>
                    <a:cubicBezTo>
                      <a:pt x="64347" y="1485833"/>
                      <a:pt x="65179" y="1474424"/>
                      <a:pt x="71120" y="1465513"/>
                    </a:cubicBezTo>
                    <a:cubicBezTo>
                      <a:pt x="77893" y="1455353"/>
                      <a:pt x="86481" y="1446191"/>
                      <a:pt x="91440" y="1435033"/>
                    </a:cubicBezTo>
                    <a:cubicBezTo>
                      <a:pt x="100139" y="1415460"/>
                      <a:pt x="104987" y="1394393"/>
                      <a:pt x="111760" y="1374073"/>
                    </a:cubicBezTo>
                    <a:cubicBezTo>
                      <a:pt x="126336" y="1330346"/>
                      <a:pt x="119323" y="1353983"/>
                      <a:pt x="132080" y="1302953"/>
                    </a:cubicBezTo>
                    <a:cubicBezTo>
                      <a:pt x="128693" y="1238606"/>
                      <a:pt x="126511" y="1174185"/>
                      <a:pt x="121920" y="1109913"/>
                    </a:cubicBezTo>
                    <a:cubicBezTo>
                      <a:pt x="119735" y="1079323"/>
                      <a:pt x="105746" y="1048545"/>
                      <a:pt x="111760" y="1018473"/>
                    </a:cubicBezTo>
                    <a:cubicBezTo>
                      <a:pt x="113860" y="1007971"/>
                      <a:pt x="132080" y="1011700"/>
                      <a:pt x="142240" y="1008313"/>
                    </a:cubicBezTo>
                    <a:cubicBezTo>
                      <a:pt x="145627" y="998153"/>
                      <a:pt x="149607" y="991226"/>
                      <a:pt x="152400" y="977833"/>
                    </a:cubicBezTo>
                    <a:cubicBezTo>
                      <a:pt x="155193" y="964440"/>
                      <a:pt x="148112" y="947094"/>
                      <a:pt x="158996" y="927953"/>
                    </a:cubicBezTo>
                    <a:cubicBezTo>
                      <a:pt x="169880" y="908812"/>
                      <a:pt x="198481" y="869914"/>
                      <a:pt x="217702" y="862987"/>
                    </a:cubicBezTo>
                    <a:cubicBezTo>
                      <a:pt x="236923" y="856060"/>
                      <a:pt x="259804" y="885879"/>
                      <a:pt x="274320" y="886393"/>
                    </a:cubicBezTo>
                    <a:cubicBezTo>
                      <a:pt x="288836" y="886907"/>
                      <a:pt x="296166" y="874707"/>
                      <a:pt x="304800" y="866073"/>
                    </a:cubicBezTo>
                    <a:cubicBezTo>
                      <a:pt x="352549" y="818324"/>
                      <a:pt x="327310" y="847548"/>
                      <a:pt x="375920" y="774633"/>
                    </a:cubicBezTo>
                    <a:lnTo>
                      <a:pt x="396240" y="744153"/>
                    </a:lnTo>
                    <a:cubicBezTo>
                      <a:pt x="403013" y="733993"/>
                      <a:pt x="405638" y="719134"/>
                      <a:pt x="416560" y="713673"/>
                    </a:cubicBezTo>
                    <a:cubicBezTo>
                      <a:pt x="448629" y="697638"/>
                      <a:pt x="493639" y="677234"/>
                      <a:pt x="518160" y="652713"/>
                    </a:cubicBezTo>
                    <a:cubicBezTo>
                      <a:pt x="528320" y="642553"/>
                      <a:pt x="539442" y="633271"/>
                      <a:pt x="548640" y="622233"/>
                    </a:cubicBezTo>
                    <a:cubicBezTo>
                      <a:pt x="556457" y="612852"/>
                      <a:pt x="560326" y="600387"/>
                      <a:pt x="568960" y="591753"/>
                    </a:cubicBezTo>
                    <a:cubicBezTo>
                      <a:pt x="577594" y="583119"/>
                      <a:pt x="590059" y="579250"/>
                      <a:pt x="599440" y="571433"/>
                    </a:cubicBezTo>
                    <a:cubicBezTo>
                      <a:pt x="610478" y="562235"/>
                      <a:pt x="620722" y="551991"/>
                      <a:pt x="629920" y="540953"/>
                    </a:cubicBezTo>
                    <a:cubicBezTo>
                      <a:pt x="637737" y="531572"/>
                      <a:pt x="640705" y="518101"/>
                      <a:pt x="650240" y="510473"/>
                    </a:cubicBezTo>
                    <a:cubicBezTo>
                      <a:pt x="658603" y="503783"/>
                      <a:pt x="671141" y="505102"/>
                      <a:pt x="680720" y="500313"/>
                    </a:cubicBezTo>
                    <a:cubicBezTo>
                      <a:pt x="691642" y="494852"/>
                      <a:pt x="700042" y="484952"/>
                      <a:pt x="711200" y="479993"/>
                    </a:cubicBezTo>
                    <a:cubicBezTo>
                      <a:pt x="730773" y="471294"/>
                      <a:pt x="751840" y="466446"/>
                      <a:pt x="772160" y="459673"/>
                    </a:cubicBezTo>
                    <a:lnTo>
                      <a:pt x="802640" y="449513"/>
                    </a:lnTo>
                    <a:cubicBezTo>
                      <a:pt x="809413" y="439353"/>
                      <a:pt x="813425" y="426661"/>
                      <a:pt x="822960" y="419033"/>
                    </a:cubicBezTo>
                    <a:cubicBezTo>
                      <a:pt x="831323" y="412343"/>
                      <a:pt x="853440" y="408873"/>
                      <a:pt x="853440" y="40887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25611" name="TextBox 7">
              <a:extLst>
                <a:ext uri="{FF2B5EF4-FFF2-40B4-BE49-F238E27FC236}">
                  <a16:creationId xmlns:a16="http://schemas.microsoft.com/office/drawing/2014/main" id="{B702F740-D758-49DF-B5EB-B1982B29DB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1518" y="2390067"/>
              <a:ext cx="4329185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Oh no! They’re looking at me.</a:t>
              </a:r>
              <a:br>
                <a:rPr lang="en-GB" altLang="en-US" dirty="0">
                  <a:solidFill>
                    <a:schemeClr val="tx1"/>
                  </a:solidFill>
                </a:rPr>
              </a:br>
              <a:r>
                <a:rPr lang="en-GB" altLang="en-US" dirty="0">
                  <a:solidFill>
                    <a:schemeClr val="tx1"/>
                  </a:solidFill>
                </a:rPr>
                <a:t>I bet they are making fun of my new glasses. They probably won’t let me play with them now and I bet they call me names. Now I’ll have no one to play with. Today will be a bad day!</a:t>
              </a:r>
            </a:p>
          </p:txBody>
        </p:sp>
      </p:grpSp>
      <p:pic>
        <p:nvPicPr>
          <p:cNvPr id="25606" name="Talking Partners">
            <a:extLst>
              <a:ext uri="{FF2B5EF4-FFF2-40B4-BE49-F238E27FC236}">
                <a16:creationId xmlns:a16="http://schemas.microsoft.com/office/drawing/2014/main" id="{86D7C997-7455-4CFE-A90E-95829C2FA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9A7BB71E-6517-4788-A878-F34E4F9105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Unhelpful Thoughts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97B1DBE-BE6B-4A21-AB7B-36BE2F810BDE}"/>
              </a:ext>
            </a:extLst>
          </p:cNvPr>
          <p:cNvGrpSpPr>
            <a:grpSpLocks/>
          </p:cNvGrpSpPr>
          <p:nvPr/>
        </p:nvGrpSpPr>
        <p:grpSpPr bwMode="auto">
          <a:xfrm>
            <a:off x="5219700" y="4673600"/>
            <a:ext cx="1570038" cy="1570038"/>
            <a:chOff x="4788025" y="4522833"/>
            <a:chExt cx="1569992" cy="1569992"/>
          </a:xfrm>
        </p:grpSpPr>
        <p:sp>
          <p:nvSpPr>
            <p:cNvPr id="4" name="Oval 3">
              <a:hlinkClick r:id="" action="ppaction://noaction"/>
              <a:extLst>
                <a:ext uri="{FF2B5EF4-FFF2-40B4-BE49-F238E27FC236}">
                  <a16:creationId xmlns:a16="http://schemas.microsoft.com/office/drawing/2014/main" id="{C1C305F2-8763-45DD-9FA1-33865F8AAB5A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6646" name="Rectangle 4">
              <a:hlinkClick r:id="" action="ppaction://noaction"/>
              <a:extLst>
                <a:ext uri="{FF2B5EF4-FFF2-40B4-BE49-F238E27FC236}">
                  <a16:creationId xmlns:a16="http://schemas.microsoft.com/office/drawing/2014/main" id="{A145F538-1AA9-4DF7-8576-20C14B0B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8025" y="5184718"/>
              <a:ext cx="156999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61AD7DA-69E4-4039-B8DD-F6A3D5949A83}"/>
              </a:ext>
            </a:extLst>
          </p:cNvPr>
          <p:cNvGrpSpPr>
            <a:grpSpLocks/>
          </p:cNvGrpSpPr>
          <p:nvPr/>
        </p:nvGrpSpPr>
        <p:grpSpPr bwMode="auto">
          <a:xfrm>
            <a:off x="6948488" y="4664075"/>
            <a:ext cx="1577975" cy="1570038"/>
            <a:chOff x="6574042" y="4512842"/>
            <a:chExt cx="1577281" cy="1569992"/>
          </a:xfrm>
        </p:grpSpPr>
        <p:sp>
          <p:nvSpPr>
            <p:cNvPr id="7" name="Oval 6">
              <a:hlinkClick r:id="" action="ppaction://noaction"/>
              <a:extLst>
                <a:ext uri="{FF2B5EF4-FFF2-40B4-BE49-F238E27FC236}">
                  <a16:creationId xmlns:a16="http://schemas.microsoft.com/office/drawing/2014/main" id="{98648E8D-1044-4184-910E-63A86FE1E66E}"/>
                </a:ext>
              </a:extLst>
            </p:cNvPr>
            <p:cNvSpPr/>
            <p:nvPr/>
          </p:nvSpPr>
          <p:spPr>
            <a:xfrm>
              <a:off x="6574042" y="4512842"/>
              <a:ext cx="1569346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6644" name="Rectangle 7">
              <a:hlinkClick r:id="" action="ppaction://noaction"/>
              <a:extLst>
                <a:ext uri="{FF2B5EF4-FFF2-40B4-BE49-F238E27FC236}">
                  <a16:creationId xmlns:a16="http://schemas.microsoft.com/office/drawing/2014/main" id="{87C5B25D-78AD-4E0A-B1A9-8D6E7E6BC0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1331" y="5184718"/>
              <a:ext cx="156999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chemeClr val="bg1"/>
                  </a:solidFill>
                </a:rPr>
                <a:t>Reflecting 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1A57FDE-DD59-483D-A941-67B5318E0BE3}"/>
              </a:ext>
            </a:extLst>
          </p:cNvPr>
          <p:cNvSpPr/>
          <p:nvPr/>
        </p:nvSpPr>
        <p:spPr bwMode="auto">
          <a:xfrm>
            <a:off x="755649" y="1430338"/>
            <a:ext cx="7632701" cy="684212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800" dirty="0">
                <a:latin typeface="+mn-lt"/>
              </a:rPr>
              <a:t>Although we can’t control what thoughts we have, we can choose how to react to those thoughts.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45E7514-018E-4890-BCB3-5B0C5BE6F814}"/>
              </a:ext>
            </a:extLst>
          </p:cNvPr>
          <p:cNvSpPr/>
          <p:nvPr/>
        </p:nvSpPr>
        <p:spPr bwMode="auto">
          <a:xfrm>
            <a:off x="755649" y="2114550"/>
            <a:ext cx="7632701" cy="661988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800" dirty="0">
                <a:latin typeface="+mn-lt"/>
              </a:rPr>
              <a:t>And once we are good at recognising unhelpful thoughts, we can start to manage them.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705B02-8319-4F91-982D-751059956CB7}"/>
              </a:ext>
            </a:extLst>
          </p:cNvPr>
          <p:cNvSpPr txBox="1"/>
          <p:nvPr/>
        </p:nvSpPr>
        <p:spPr>
          <a:xfrm>
            <a:off x="644525" y="2841625"/>
            <a:ext cx="77041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50" dirty="0">
                <a:latin typeface="+mn-lt"/>
              </a:rPr>
              <a:t>When an unhelpful thought pops into our head, we can ask ourselves…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9084D2-9023-4E06-B75B-D123A388E48E}"/>
              </a:ext>
            </a:extLst>
          </p:cNvPr>
          <p:cNvSpPr txBox="1"/>
          <p:nvPr/>
        </p:nvSpPr>
        <p:spPr>
          <a:xfrm>
            <a:off x="644525" y="3244850"/>
            <a:ext cx="77041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Is what I’m thinking really true?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B66592-6FF2-4192-B664-E228A7613F7A}"/>
              </a:ext>
            </a:extLst>
          </p:cNvPr>
          <p:cNvSpPr txBox="1"/>
          <p:nvPr/>
        </p:nvSpPr>
        <p:spPr>
          <a:xfrm>
            <a:off x="644525" y="3646488"/>
            <a:ext cx="77041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Is this thought important or is it actually a bit silly?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DC8FED-A8C2-4079-B354-29AFBD2B4A19}"/>
              </a:ext>
            </a:extLst>
          </p:cNvPr>
          <p:cNvSpPr txBox="1"/>
          <p:nvPr/>
        </p:nvSpPr>
        <p:spPr>
          <a:xfrm>
            <a:off x="644525" y="4046538"/>
            <a:ext cx="7888288" cy="36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How is this thought going to make me feel and do I want to feel that way?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37C159-1574-4E0B-A6D9-FD428EF312E7}"/>
              </a:ext>
            </a:extLst>
          </p:cNvPr>
          <p:cNvSpPr txBox="1"/>
          <p:nvPr/>
        </p:nvSpPr>
        <p:spPr>
          <a:xfrm>
            <a:off x="644525" y="4440238"/>
            <a:ext cx="77152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How is this thought going to affect what I do?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14A963-0601-4DFD-86C8-974D64A697FB}"/>
              </a:ext>
            </a:extLst>
          </p:cNvPr>
          <p:cNvSpPr txBox="1"/>
          <p:nvPr/>
        </p:nvSpPr>
        <p:spPr>
          <a:xfrm>
            <a:off x="644525" y="4841875"/>
            <a:ext cx="45053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Do I need to share this thought </a:t>
            </a:r>
            <a:br>
              <a:rPr lang="en-GB" sz="1750" dirty="0">
                <a:solidFill>
                  <a:srgbClr val="ED6B10"/>
                </a:solidFill>
              </a:rPr>
            </a:br>
            <a:r>
              <a:rPr lang="en-GB" sz="1750" dirty="0">
                <a:solidFill>
                  <a:srgbClr val="ED6B10"/>
                </a:solidFill>
              </a:rPr>
              <a:t>with anyone?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5A793EA-35BB-4216-9BB5-3551733F304A}"/>
              </a:ext>
            </a:extLst>
          </p:cNvPr>
          <p:cNvSpPr txBox="1"/>
          <p:nvPr/>
        </p:nvSpPr>
        <p:spPr>
          <a:xfrm>
            <a:off x="644525" y="5519738"/>
            <a:ext cx="443388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750" dirty="0">
                <a:solidFill>
                  <a:srgbClr val="ED6B10"/>
                </a:solidFill>
              </a:rPr>
              <a:t>What would be a more helpful </a:t>
            </a:r>
            <a:br>
              <a:rPr lang="en-GB" sz="1750" dirty="0">
                <a:solidFill>
                  <a:srgbClr val="ED6B10"/>
                </a:solidFill>
              </a:rPr>
            </a:br>
            <a:r>
              <a:rPr lang="en-GB" sz="1750" dirty="0">
                <a:solidFill>
                  <a:srgbClr val="ED6B10"/>
                </a:solidFill>
              </a:rPr>
              <a:t>thought in this situation?</a:t>
            </a:r>
          </a:p>
        </p:txBody>
      </p:sp>
      <p:pic>
        <p:nvPicPr>
          <p:cNvPr id="26638" name="Talking Partners">
            <a:extLst>
              <a:ext uri="{FF2B5EF4-FFF2-40B4-BE49-F238E27FC236}">
                <a16:creationId xmlns:a16="http://schemas.microsoft.com/office/drawing/2014/main" id="{4A1A1095-1979-48AD-9F4C-BAD92DA87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2379305-EE29-4FC6-AB96-50DE0D622F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Thought Superhero!</a:t>
            </a:r>
          </a:p>
        </p:txBody>
      </p:sp>
      <p:sp>
        <p:nvSpPr>
          <p:cNvPr id="28676" name="TextBox 2">
            <a:extLst>
              <a:ext uri="{FF2B5EF4-FFF2-40B4-BE49-F238E27FC236}">
                <a16:creationId xmlns:a16="http://schemas.microsoft.com/office/drawing/2014/main" id="{FF345658-1C3B-404F-AB46-CE846F3D4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8825" y="1631950"/>
            <a:ext cx="38369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Wouldn’t it be great if we had a tiny superhero inside our heads, that could defend us from unhelpful (negative) thoughts?</a:t>
            </a:r>
          </a:p>
        </p:txBody>
      </p:sp>
      <p:sp>
        <p:nvSpPr>
          <p:cNvPr id="28677" name="TextBox 3">
            <a:extLst>
              <a:ext uri="{FF2B5EF4-FFF2-40B4-BE49-F238E27FC236}">
                <a16:creationId xmlns:a16="http://schemas.microsoft.com/office/drawing/2014/main" id="{8E1D043F-E45A-406D-90D6-0EB950C87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8825" y="2967038"/>
            <a:ext cx="38369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could talk back to unhelpful thoughts, fight them off and get rid of them!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E6642DD-DDC4-4A7A-AE3F-DB90C231F38C}"/>
              </a:ext>
            </a:extLst>
          </p:cNvPr>
          <p:cNvGrpSpPr>
            <a:grpSpLocks/>
          </p:cNvGrpSpPr>
          <p:nvPr/>
        </p:nvGrpSpPr>
        <p:grpSpPr bwMode="auto">
          <a:xfrm>
            <a:off x="708025" y="5008563"/>
            <a:ext cx="7739063" cy="1141412"/>
            <a:chOff x="708025" y="5008563"/>
            <a:chExt cx="7739063" cy="114141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6F20026-F854-460B-99BA-9EF7DAA33B16}"/>
                </a:ext>
              </a:extLst>
            </p:cNvPr>
            <p:cNvSpPr/>
            <p:nvPr/>
          </p:nvSpPr>
          <p:spPr>
            <a:xfrm>
              <a:off x="708025" y="5008563"/>
              <a:ext cx="7739063" cy="1141412"/>
            </a:xfrm>
            <a:prstGeom prst="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683" name="TextBox 4">
              <a:extLst>
                <a:ext uri="{FF2B5EF4-FFF2-40B4-BE49-F238E27FC236}">
                  <a16:creationId xmlns:a16="http://schemas.microsoft.com/office/drawing/2014/main" id="{7C5E9188-2484-48B5-B43A-70CE498920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5118100"/>
              <a:ext cx="4418013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</a:rPr>
                <a:t>They would always be ready with helpful (positive) thoughts to boost our mood and get us through the day feeling good.</a:t>
              </a:r>
            </a:p>
          </p:txBody>
        </p:sp>
      </p:grpSp>
      <p:pic>
        <p:nvPicPr>
          <p:cNvPr id="28678" name="Individual Work">
            <a:extLst>
              <a:ext uri="{FF2B5EF4-FFF2-40B4-BE49-F238E27FC236}">
                <a16:creationId xmlns:a16="http://schemas.microsoft.com/office/drawing/2014/main" id="{CF1BCF8E-23A4-4F57-AD78-7948E68A4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2">
            <a:extLst>
              <a:ext uri="{FF2B5EF4-FFF2-40B4-BE49-F238E27FC236}">
                <a16:creationId xmlns:a16="http://schemas.microsoft.com/office/drawing/2014/main" id="{7CDBDD1F-8F44-42A5-ADDF-250DCEA44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789363"/>
            <a:ext cx="30972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6">
            <a:extLst>
              <a:ext uri="{FF2B5EF4-FFF2-40B4-BE49-F238E27FC236}">
                <a16:creationId xmlns:a16="http://schemas.microsoft.com/office/drawing/2014/main" id="{86F901F9-CFAA-46D2-840B-C9CF49C5D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31950"/>
            <a:ext cx="1495425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8">
            <a:extLst>
              <a:ext uri="{FF2B5EF4-FFF2-40B4-BE49-F238E27FC236}">
                <a16:creationId xmlns:a16="http://schemas.microsoft.com/office/drawing/2014/main" id="{C22793C8-5A83-4F7D-88A5-C4B249D68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8763"/>
            <a:ext cx="2439988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B6CC5294-6B70-43E2-BFBB-8D76E1C98E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A Thought Superhero!</a:t>
            </a:r>
          </a:p>
        </p:txBody>
      </p:sp>
      <p:sp>
        <p:nvSpPr>
          <p:cNvPr id="29700" name="TextBox 2">
            <a:extLst>
              <a:ext uri="{FF2B5EF4-FFF2-40B4-BE49-F238E27FC236}">
                <a16:creationId xmlns:a16="http://schemas.microsoft.com/office/drawing/2014/main" id="{D3E65AA6-02D0-4EDA-9803-F2D9A4FC2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557338"/>
            <a:ext cx="6477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would your tiny superhero, inside your head, look like?</a:t>
            </a:r>
          </a:p>
        </p:txBody>
      </p:sp>
      <p:sp>
        <p:nvSpPr>
          <p:cNvPr id="29701" name="TextBox 3">
            <a:extLst>
              <a:ext uri="{FF2B5EF4-FFF2-40B4-BE49-F238E27FC236}">
                <a16:creationId xmlns:a16="http://schemas.microsoft.com/office/drawing/2014/main" id="{7750E383-FC0C-4E4E-AF5A-AEBBD6EE9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8238" y="2046288"/>
            <a:ext cx="5827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might look a lot like you.</a:t>
            </a:r>
          </a:p>
        </p:txBody>
      </p:sp>
      <p:sp>
        <p:nvSpPr>
          <p:cNvPr id="29702" name="TextBox 4">
            <a:extLst>
              <a:ext uri="{FF2B5EF4-FFF2-40B4-BE49-F238E27FC236}">
                <a16:creationId xmlns:a16="http://schemas.microsoft.com/office/drawing/2014/main" id="{E8776D2A-DC4A-4C5B-B168-7C0111E33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663" y="2536825"/>
            <a:ext cx="5976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might take the form of a brain or a thought cloud.</a:t>
            </a:r>
          </a:p>
        </p:txBody>
      </p:sp>
      <p:sp>
        <p:nvSpPr>
          <p:cNvPr id="29703" name="TextBox 5">
            <a:extLst>
              <a:ext uri="{FF2B5EF4-FFF2-40B4-BE49-F238E27FC236}">
                <a16:creationId xmlns:a16="http://schemas.microsoft.com/office/drawing/2014/main" id="{BE4D7F53-B5CE-48FB-9FAE-4D938FC61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0038" y="3025775"/>
            <a:ext cx="57642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might be some kind of creature – your favourite animal perhaps?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35D5378-7048-4FF2-851D-2F076F7997ED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4076700"/>
            <a:ext cx="5976937" cy="2017713"/>
            <a:chOff x="2411413" y="4076700"/>
            <a:chExt cx="5976937" cy="201771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C4411D0-815C-4C77-AB8E-4EED87D3881C}"/>
                </a:ext>
              </a:extLst>
            </p:cNvPr>
            <p:cNvSpPr/>
            <p:nvPr/>
          </p:nvSpPr>
          <p:spPr>
            <a:xfrm>
              <a:off x="2411413" y="4076700"/>
              <a:ext cx="5976937" cy="201771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709" name="TextBox 6">
              <a:extLst>
                <a:ext uri="{FF2B5EF4-FFF2-40B4-BE49-F238E27FC236}">
                  <a16:creationId xmlns:a16="http://schemas.microsoft.com/office/drawing/2014/main" id="{CDE41F4E-0566-4192-9F4C-7C11879276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55888" y="4221088"/>
              <a:ext cx="3130550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/>
                <a:t>It’s entirely up to you! Today, you are going to design your own superhero who you can imagine helping you whenever you have unhelpful thoughts.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29704" name="Individual Work">
            <a:extLst>
              <a:ext uri="{FF2B5EF4-FFF2-40B4-BE49-F238E27FC236}">
                <a16:creationId xmlns:a16="http://schemas.microsoft.com/office/drawing/2014/main" id="{DB4846C6-3B07-4085-8001-33E5BFC4D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9">
            <a:extLst>
              <a:ext uri="{FF2B5EF4-FFF2-40B4-BE49-F238E27FC236}">
                <a16:creationId xmlns:a16="http://schemas.microsoft.com/office/drawing/2014/main" id="{025440B6-F0A7-450E-BCFB-999F34EEF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725863"/>
            <a:ext cx="31305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3">
            <a:extLst>
              <a:ext uri="{FF2B5EF4-FFF2-40B4-BE49-F238E27FC236}">
                <a16:creationId xmlns:a16="http://schemas.microsoft.com/office/drawing/2014/main" id="{A868C99D-7CCF-44D9-90C4-51F229B1C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1408113"/>
            <a:ext cx="2608263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6">
            <a:extLst>
              <a:ext uri="{FF2B5EF4-FFF2-40B4-BE49-F238E27FC236}">
                <a16:creationId xmlns:a16="http://schemas.microsoft.com/office/drawing/2014/main" id="{327C623C-D793-4C3A-9D08-8CD410A41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0"/>
          <a:stretch>
            <a:fillRect/>
          </a:stretch>
        </p:blipFill>
        <p:spPr bwMode="auto">
          <a:xfrm>
            <a:off x="307975" y="4903788"/>
            <a:ext cx="2265363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  <p:bldP spid="29702" grpId="0"/>
      <p:bldP spid="29703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91906BCC-D3E6-4E1E-9D3B-0D795D1CF8BA}" vid="{73F68995-5F23-4703-B337-9914CB83CA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180</TotalTime>
  <Words>1254</Words>
  <Application>Microsoft Office PowerPoint</Application>
  <PresentationFormat>On-screen Show (4:3)</PresentationFormat>
  <Paragraphs>84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</vt:lpstr>
      <vt:lpstr>Sassoon Infant Rg</vt:lpstr>
      <vt:lpstr>Arial</vt:lpstr>
      <vt:lpstr>Roboto</vt:lpstr>
      <vt:lpstr>Tuffy-TTF</vt:lpstr>
      <vt:lpstr>Office Theme</vt:lpstr>
      <vt:lpstr>PowerPoint Presentation</vt:lpstr>
      <vt:lpstr>PowerPoint Presentation</vt:lpstr>
      <vt:lpstr>Sort the Thoughts</vt:lpstr>
      <vt:lpstr>Sort the Thoughts</vt:lpstr>
      <vt:lpstr>Just a Thought</vt:lpstr>
      <vt:lpstr>Just a Thought</vt:lpstr>
      <vt:lpstr>Thoughts vs Feelings</vt:lpstr>
      <vt:lpstr>Thoughts vs Feelings</vt:lpstr>
      <vt:lpstr>Thoughts vs Feelings</vt:lpstr>
      <vt:lpstr>Thoughts vs Feelings</vt:lpstr>
      <vt:lpstr>Unhelpful Thoughts</vt:lpstr>
      <vt:lpstr>Unhelpful Thoughts</vt:lpstr>
      <vt:lpstr>Unhelpful Thoughts</vt:lpstr>
      <vt:lpstr>Unhelpful Thoughts</vt:lpstr>
      <vt:lpstr>A Thought Superhero!</vt:lpstr>
      <vt:lpstr>A Thought Superhero!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Marine Redon</dc:creator>
  <cp:lastModifiedBy>S Critchley</cp:lastModifiedBy>
  <cp:revision>15</cp:revision>
  <dcterms:created xsi:type="dcterms:W3CDTF">2020-08-18T09:14:19Z</dcterms:created>
  <dcterms:modified xsi:type="dcterms:W3CDTF">2021-01-22T12:02:34Z</dcterms:modified>
</cp:coreProperties>
</file>