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8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82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954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521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356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597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867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25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176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502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930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085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3C282-ED39-42D4-BCDE-FA61FE94082E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914F0-4796-48C6-929D-F9C1C4A4AD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99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slide" Target="slide10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design.missokeefe@primet.lancs.sch.uk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4" y="65818"/>
            <a:ext cx="9121406" cy="7416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115616" y="471056"/>
            <a:ext cx="7200800" cy="31019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en-US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ROBOTS</a:t>
            </a:r>
            <a:endParaRPr lang="en-US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38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randomBar dir="vert"/>
        <p:sndAc>
          <p:stSnd>
            <p:snd r:embed="rId2" name="laser.wav"/>
          </p:stSnd>
        </p:sndAc>
      </p:transition>
    </mc:Choice>
    <mc:Fallback xmlns="">
      <p:transition spd="slow">
        <p:randomBar dir="vert"/>
        <p:sndAc>
          <p:stSnd>
            <p:snd r:embed="rId4" name="las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4876849" cy="655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8223" y="3140968"/>
            <a:ext cx="2232245" cy="3326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3615086"/>
            <a:ext cx="1872207" cy="3015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86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9516"/>
            <a:ext cx="8663608" cy="6377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5911597" y="3645024"/>
            <a:ext cx="2753027" cy="2755156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3059832" y="337377"/>
            <a:ext cx="5604792" cy="267590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 rot="16200000">
            <a:off x="42580" y="771782"/>
            <a:ext cx="2938159" cy="2088232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54" y="581688"/>
            <a:ext cx="1678810" cy="2468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96176" y="427958"/>
            <a:ext cx="494393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Simplified Arabic Fixed" pitchFamily="49" charset="-78"/>
                <a:cs typeface="Simplified Arabic Fixed" pitchFamily="49" charset="-78"/>
              </a:rPr>
              <a:t>Before inventors start making their inventions they have to first draw and design their model. They will hardly ever use their first drawing and will change their ideas a number of times on how they want their model to look and what materials they want to use to create their sculpture.</a:t>
            </a:r>
            <a:endParaRPr lang="en-GB" b="1" dirty="0">
              <a:latin typeface="Simplified Arabic Fixed" pitchFamily="49" charset="-78"/>
              <a:cs typeface="Simplified Arabic Fixed" pitchFamily="49" charset="-78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590" y="3863072"/>
            <a:ext cx="2227918" cy="2319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537057" y="3604960"/>
            <a:ext cx="2808313" cy="2679285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352" y="3755566"/>
            <a:ext cx="2371725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57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395536" y="5038359"/>
            <a:ext cx="7992888" cy="154564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5517232"/>
            <a:ext cx="8280920" cy="794073"/>
          </a:xfrm>
        </p:spPr>
        <p:txBody>
          <a:bodyPr>
            <a:noAutofit/>
          </a:bodyPr>
          <a:lstStyle/>
          <a:p>
            <a:r>
              <a:rPr lang="en-GB" b="1" dirty="0" smtClean="0">
                <a:latin typeface="Simplified Arabic Fixed" pitchFamily="49" charset="-78"/>
                <a:cs typeface="Simplified Arabic Fixed" pitchFamily="49" charset="-78"/>
              </a:rPr>
              <a:t>What shapes can you see</a:t>
            </a:r>
            <a:r>
              <a:rPr lang="en-GB" sz="5400" b="1" dirty="0" smtClean="0">
                <a:latin typeface="Simplified Arabic Fixed" pitchFamily="49" charset="-78"/>
                <a:cs typeface="Simplified Arabic Fixed" pitchFamily="49" charset="-78"/>
              </a:rPr>
              <a:t>?</a:t>
            </a:r>
            <a:endParaRPr lang="en-GB" sz="5400" b="1" dirty="0">
              <a:latin typeface="Simplified Arabic Fixed" pitchFamily="49" charset="-78"/>
              <a:cs typeface="Simplified Arabic Fixed" pitchFamily="49" charset="-78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303" y="92061"/>
            <a:ext cx="3760631" cy="4921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407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91858" y="404664"/>
            <a:ext cx="5760640" cy="93610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6243"/>
            <a:ext cx="7772400" cy="1470025"/>
          </a:xfrm>
        </p:spPr>
        <p:txBody>
          <a:bodyPr>
            <a:normAutofit/>
          </a:bodyPr>
          <a:lstStyle/>
          <a:p>
            <a:r>
              <a:rPr lang="en-GB" sz="6600" b="1" dirty="0" smtClean="0">
                <a:latin typeface="Simplified Arabic Fixed" pitchFamily="49" charset="-78"/>
                <a:cs typeface="Simplified Arabic Fixed" pitchFamily="49" charset="-78"/>
              </a:rPr>
              <a:t>2d Shapes</a:t>
            </a:r>
            <a:endParaRPr lang="en-GB" sz="6600" b="1" dirty="0">
              <a:latin typeface="Simplified Arabic Fixed" pitchFamily="49" charset="-78"/>
              <a:cs typeface="Simplified Arabic Fixed" pitchFamily="49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17417"/>
            <a:ext cx="1946709" cy="3464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971600" y="1628800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implified Arabic Fixed" pitchFamily="49" charset="-78"/>
                <a:cs typeface="Simplified Arabic Fixed" pitchFamily="49" charset="-78"/>
              </a:rPr>
              <a:t>A shape that only has two dimensions (such as width and height) and no thickness. Squares, Circles, </a:t>
            </a:r>
            <a:r>
              <a:rPr lang="en-GB" dirty="0" smtClean="0">
                <a:latin typeface="Simplified Arabic Fixed" pitchFamily="49" charset="-78"/>
                <a:cs typeface="Simplified Arabic Fixed" pitchFamily="49" charset="-78"/>
              </a:rPr>
              <a:t>Triangles, </a:t>
            </a:r>
            <a:r>
              <a:rPr lang="en-GB" dirty="0" err="1" smtClean="0">
                <a:latin typeface="Simplified Arabic Fixed" pitchFamily="49" charset="-78"/>
                <a:cs typeface="Simplified Arabic Fixed" pitchFamily="49" charset="-78"/>
              </a:rPr>
              <a:t>etc.are</a:t>
            </a:r>
            <a:r>
              <a:rPr lang="en-GB" dirty="0" smtClean="0">
                <a:latin typeface="Simplified Arabic Fixed" pitchFamily="49" charset="-78"/>
                <a:cs typeface="Simplified Arabic Fixed" pitchFamily="49" charset="-78"/>
              </a:rPr>
              <a:t> </a:t>
            </a:r>
            <a:r>
              <a:rPr lang="en-GB" dirty="0">
                <a:latin typeface="Simplified Arabic Fixed" pitchFamily="49" charset="-78"/>
                <a:cs typeface="Simplified Arabic Fixed" pitchFamily="49" charset="-78"/>
              </a:rPr>
              <a:t>two dimensional objects.</a:t>
            </a:r>
            <a:endParaRPr lang="en-GB" dirty="0" smtClean="0">
              <a:latin typeface="Simplified Arabic Fixed" pitchFamily="49" charset="-78"/>
              <a:cs typeface="Simplified Arabic Fixed" pitchFamily="49" charset="-78"/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989615" y="4223904"/>
            <a:ext cx="1872208" cy="2098190"/>
          </a:xfrm>
          <a:prstGeom prst="triangl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222545" y="4869160"/>
            <a:ext cx="2448272" cy="14529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411760" y="2747703"/>
            <a:ext cx="1728370" cy="1668958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932040" y="2747703"/>
            <a:ext cx="1584176" cy="1488599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18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2700797" y="1755068"/>
            <a:ext cx="6243589" cy="108012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270" y="3674993"/>
            <a:ext cx="2278937" cy="3209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806760" y="1557931"/>
            <a:ext cx="61206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  <a:p>
            <a:r>
              <a:rPr lang="en-GB" dirty="0">
                <a:latin typeface="Simplified Arabic Fixed" pitchFamily="49" charset="-78"/>
                <a:cs typeface="Simplified Arabic Fixed" pitchFamily="49" charset="-78"/>
              </a:rPr>
              <a:t>It is called three-dimensional, </a:t>
            </a:r>
          </a:p>
          <a:p>
            <a:r>
              <a:rPr lang="en-GB" dirty="0">
                <a:latin typeface="Simplified Arabic Fixed" pitchFamily="49" charset="-78"/>
                <a:cs typeface="Simplified Arabic Fixed" pitchFamily="49" charset="-78"/>
              </a:rPr>
              <a:t>or 3D, because there are </a:t>
            </a:r>
          </a:p>
          <a:p>
            <a:r>
              <a:rPr lang="en-GB" dirty="0">
                <a:latin typeface="Simplified Arabic Fixed" pitchFamily="49" charset="-78"/>
                <a:cs typeface="Simplified Arabic Fixed" pitchFamily="49" charset="-78"/>
              </a:rPr>
              <a:t>three dimensions: width, depth and height.</a:t>
            </a:r>
          </a:p>
          <a:p>
            <a:endParaRPr lang="en-GB" dirty="0">
              <a:latin typeface="Simplified Arabic Fixed" pitchFamily="49" charset="-78"/>
              <a:cs typeface="Simplified Arabic Fixed" pitchFamily="49" charset="-78"/>
            </a:endParaRPr>
          </a:p>
          <a:p>
            <a:r>
              <a:rPr lang="en-GB" dirty="0">
                <a:latin typeface="Simplified Arabic Fixed" pitchFamily="49" charset="-78"/>
                <a:cs typeface="Simplified Arabic Fixed" pitchFamily="49" charset="-78"/>
              </a:rPr>
              <a:t> 	</a:t>
            </a:r>
          </a:p>
        </p:txBody>
      </p:sp>
      <p:sp>
        <p:nvSpPr>
          <p:cNvPr id="5" name="Rectangle 4"/>
          <p:cNvSpPr/>
          <p:nvPr/>
        </p:nvSpPr>
        <p:spPr>
          <a:xfrm>
            <a:off x="1984517" y="404664"/>
            <a:ext cx="5179771" cy="1323439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obliqueBottomLef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254000" dist="520700" dir="12660000" sx="112000" sy="112000" algn="ctr" rotWithShape="0">
                    <a:schemeClr val="tx2">
                      <a:lumMod val="40000"/>
                      <a:lumOff val="60000"/>
                    </a:schemeClr>
                  </a:outerShdw>
                </a:effectLst>
              </a:rPr>
              <a:t>3</a:t>
            </a:r>
            <a:r>
              <a:rPr lang="en-US" sz="8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254000" dist="520700" dir="12660000" sx="112000" sy="112000" algn="ctr" rotWithShape="0">
                    <a:schemeClr val="tx2">
                      <a:lumMod val="40000"/>
                      <a:lumOff val="60000"/>
                    </a:schemeClr>
                  </a:outerShdw>
                </a:effectLst>
              </a:rPr>
              <a:t>D</a:t>
            </a:r>
            <a:r>
              <a:rPr lang="en-US" sz="8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254000" dist="520700" dir="12660000" sx="112000" sy="112000" algn="ctr" rotWithShape="0">
                    <a:schemeClr val="tx2">
                      <a:lumMod val="40000"/>
                      <a:lumOff val="60000"/>
                    </a:schemeClr>
                  </a:outerShdw>
                </a:effectLst>
              </a:rPr>
              <a:t> Shapes</a:t>
            </a:r>
            <a:endParaRPr lang="en-US" sz="8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254000" dist="520700" dir="12660000" sx="112000" sy="112000" algn="ctr" rotWithShape="0">
                  <a:schemeClr val="tx2">
                    <a:lumMod val="40000"/>
                    <a:lumOff val="60000"/>
                  </a:schemeClr>
                </a:outerShdw>
              </a:effectLst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95" y="1531088"/>
            <a:ext cx="1876901" cy="1672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305" y="3107264"/>
            <a:ext cx="1514475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7356" y="3297764"/>
            <a:ext cx="1914525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909" y="3172657"/>
            <a:ext cx="20193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124" y="5120021"/>
            <a:ext cx="2095500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579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225" y="260648"/>
            <a:ext cx="6048672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23528" y="2914867"/>
            <a:ext cx="2136364" cy="350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4969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170849"/>
            <a:ext cx="3741365" cy="6669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612577" y="0"/>
            <a:ext cx="418484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2555776" y="332656"/>
            <a:ext cx="4032448" cy="144016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699792" y="470993"/>
            <a:ext cx="38884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Simplified Arabic Fixed" pitchFamily="49" charset="-78"/>
                <a:cs typeface="Simplified Arabic Fixed" pitchFamily="49" charset="-78"/>
              </a:rPr>
              <a:t>What 3d Shapes can you see?</a:t>
            </a:r>
            <a:endParaRPr lang="en-GB" sz="3200" dirty="0">
              <a:latin typeface="Simplified Arabic Fixed" pitchFamily="49" charset="-78"/>
              <a:cs typeface="Simplified Arabic Fixed" pitchFamily="49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6987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800" y="6183437"/>
            <a:ext cx="4989425" cy="56574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0"/>
            <a:ext cx="2951163" cy="675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674" y="3379304"/>
            <a:ext cx="372898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551" y="476672"/>
            <a:ext cx="1716881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485" y="692693"/>
            <a:ext cx="4418176" cy="213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44349" y="764702"/>
            <a:ext cx="40324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implified Arabic Fixed" pitchFamily="49" charset="-78"/>
                <a:cs typeface="Simplified Arabic Fixed" pitchFamily="49" charset="-78"/>
              </a:rPr>
              <a:t>Shapes are all around us. </a:t>
            </a:r>
            <a:r>
              <a:rPr lang="en-GB" sz="1600" dirty="0" smtClean="0">
                <a:latin typeface="Simplified Arabic Fixed" pitchFamily="49" charset="-78"/>
                <a:cs typeface="Simplified Arabic Fixed" pitchFamily="49" charset="-78"/>
              </a:rPr>
              <a:t>What 2d shapes can you find around your house. </a:t>
            </a:r>
            <a:r>
              <a:rPr lang="en-GB" sz="1600" dirty="0" smtClean="0">
                <a:latin typeface="Simplified Arabic Fixed" pitchFamily="49" charset="-78"/>
                <a:cs typeface="Simplified Arabic Fixed" pitchFamily="49" charset="-78"/>
              </a:rPr>
              <a:t>Draw </a:t>
            </a:r>
            <a:r>
              <a:rPr lang="en-GB" sz="1600" dirty="0">
                <a:latin typeface="Simplified Arabic Fixed" pitchFamily="49" charset="-78"/>
                <a:cs typeface="Simplified Arabic Fixed" pitchFamily="49" charset="-78"/>
              </a:rPr>
              <a:t>around </a:t>
            </a:r>
            <a:r>
              <a:rPr lang="en-GB" sz="1600" dirty="0" smtClean="0">
                <a:latin typeface="Simplified Arabic Fixed" pitchFamily="49" charset="-78"/>
                <a:cs typeface="Simplified Arabic Fixed" pitchFamily="49" charset="-78"/>
              </a:rPr>
              <a:t>the2d shapes you have found.</a:t>
            </a:r>
            <a:endParaRPr lang="en-GB" sz="1600" dirty="0">
              <a:latin typeface="Simplified Arabic Fixed" pitchFamily="49" charset="-78"/>
              <a:cs typeface="Simplified Arabic Fixed" pitchFamily="49" charset="-78"/>
            </a:endParaRPr>
          </a:p>
          <a:p>
            <a:r>
              <a:rPr lang="en-GB" sz="1600" dirty="0">
                <a:latin typeface="Simplified Arabic Fixed" pitchFamily="49" charset="-78"/>
                <a:cs typeface="Simplified Arabic Fixed" pitchFamily="49" charset="-78"/>
              </a:rPr>
              <a:t>Use </a:t>
            </a:r>
            <a:r>
              <a:rPr lang="en-GB" sz="1600" dirty="0" smtClean="0">
                <a:latin typeface="Simplified Arabic Fixed" pitchFamily="49" charset="-78"/>
                <a:cs typeface="Simplified Arabic Fixed" pitchFamily="49" charset="-78"/>
              </a:rPr>
              <a:t>pastels/pencil crayons pencils </a:t>
            </a:r>
            <a:r>
              <a:rPr lang="en-GB" sz="1600" dirty="0" err="1" smtClean="0">
                <a:latin typeface="Simplified Arabic Fixed" pitchFamily="49" charset="-78"/>
                <a:cs typeface="Simplified Arabic Fixed" pitchFamily="49" charset="-78"/>
              </a:rPr>
              <a:t>etc</a:t>
            </a:r>
            <a:r>
              <a:rPr lang="en-GB" sz="1600" dirty="0" smtClean="0">
                <a:latin typeface="Simplified Arabic Fixed" pitchFamily="49" charset="-78"/>
                <a:cs typeface="Simplified Arabic Fixed" pitchFamily="49" charset="-78"/>
              </a:rPr>
              <a:t> </a:t>
            </a:r>
            <a:r>
              <a:rPr lang="en-GB" sz="1600" dirty="0">
                <a:latin typeface="Simplified Arabic Fixed" pitchFamily="49" charset="-78"/>
                <a:cs typeface="Simplified Arabic Fixed" pitchFamily="49" charset="-78"/>
              </a:rPr>
              <a:t>around the outline and smudge to shade and create shadows. </a:t>
            </a: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611" y="3645024"/>
            <a:ext cx="2307114" cy="217894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</p:pic>
      <p:sp>
        <p:nvSpPr>
          <p:cNvPr id="3" name="Rectangle 2"/>
          <p:cNvSpPr/>
          <p:nvPr/>
        </p:nvSpPr>
        <p:spPr>
          <a:xfrm>
            <a:off x="2771893" y="3792645"/>
            <a:ext cx="187254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Simplified Arabic Fixed" pitchFamily="49" charset="-78"/>
                <a:cs typeface="Simplified Arabic Fixed" pitchFamily="49" charset="-78"/>
              </a:rPr>
              <a:t>Watch and learn </a:t>
            </a:r>
            <a:r>
              <a:rPr lang="en-GB" dirty="0" smtClean="0">
                <a:latin typeface="Simplified Arabic Fixed" pitchFamily="49" charset="-78"/>
                <a:cs typeface="Simplified Arabic Fixed" pitchFamily="49" charset="-78"/>
              </a:rPr>
              <a:t>how to draw 3d shapes and also add  depth and </a:t>
            </a:r>
            <a:r>
              <a:rPr lang="en-GB" dirty="0" smtClean="0">
                <a:latin typeface="Simplified Arabic Fixed" pitchFamily="49" charset="-78"/>
                <a:cs typeface="Simplified Arabic Fixed" pitchFamily="49" charset="-78"/>
              </a:rPr>
              <a:t>shadow.</a:t>
            </a:r>
            <a:endParaRPr lang="en-GB" dirty="0">
              <a:latin typeface="Simplified Arabic Fixed" pitchFamily="49" charset="-78"/>
              <a:cs typeface="Simplified Arabic Fixed" pitchFamily="49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97800" y="6281642"/>
            <a:ext cx="58147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6" action="ppaction://hlinksldjump"/>
              </a:rPr>
              <a:t>https://www.youtube.com/watch?v=DCyJ1LMTzxk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119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732" y="5805263"/>
            <a:ext cx="6660740" cy="91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464" y="987111"/>
            <a:ext cx="4418176" cy="2153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863" y="4326275"/>
            <a:ext cx="2214847" cy="2469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66" y="831669"/>
            <a:ext cx="3563762" cy="2453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319464" y="47756"/>
            <a:ext cx="4824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smtClean="0">
                <a:latin typeface="DotumChe" pitchFamily="49" charset="-127"/>
                <a:ea typeface="DotumChe" pitchFamily="49" charset="-127"/>
              </a:rPr>
              <a:t>Designing</a:t>
            </a:r>
            <a:endParaRPr lang="en-GB" sz="5400" b="1" dirty="0">
              <a:latin typeface="DotumChe" pitchFamily="49" charset="-127"/>
              <a:ea typeface="DotumChe" pitchFamily="49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27984" y="1039962"/>
            <a:ext cx="40324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DotumChe" pitchFamily="49" charset="-127"/>
                <a:ea typeface="DotumChe" pitchFamily="49" charset="-127"/>
              </a:rPr>
              <a:t>Inventors will try different designs before completing their final design.</a:t>
            </a:r>
          </a:p>
          <a:p>
            <a:r>
              <a:rPr lang="en-GB" dirty="0" smtClean="0">
                <a:latin typeface="DotumChe" pitchFamily="49" charset="-127"/>
                <a:ea typeface="DotumChe" pitchFamily="49" charset="-127"/>
              </a:rPr>
              <a:t>They will think about the size, shape  and features they would like their robot to have  and draw many illustrations.</a:t>
            </a:r>
          </a:p>
          <a:p>
            <a:endParaRPr lang="en-GB" dirty="0">
              <a:latin typeface="DotumChe" pitchFamily="49" charset="-127"/>
              <a:ea typeface="DotumChe" pitchFamily="49" charset="-127"/>
            </a:endParaRPr>
          </a:p>
          <a:p>
            <a:r>
              <a:rPr lang="en-GB" b="1" dirty="0" smtClean="0">
                <a:latin typeface="DotumChe" pitchFamily="49" charset="-127"/>
                <a:ea typeface="DotumChe" pitchFamily="49" charset="-127"/>
              </a:rPr>
              <a:t>Have a go at sketching ideas for your own robot!!! </a:t>
            </a:r>
            <a:endParaRPr lang="en-GB" b="1" dirty="0">
              <a:latin typeface="DotumChe" pitchFamily="49" charset="-127"/>
              <a:ea typeface="DotumChe" pitchFamily="49" charset="-127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487" y="3902284"/>
            <a:ext cx="3262511" cy="1743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047" y="3902284"/>
            <a:ext cx="3389552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2159732" y="5880565"/>
            <a:ext cx="54366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7" action="ppaction://hlinksldjump"/>
              </a:rPr>
              <a:t>https://www.youtube.com/watch?v=UHX69T9bqCc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2141984" y="6277700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7" action="ppaction://hlinksldjump"/>
              </a:rPr>
              <a:t>https://www.youtube.com/watch?v=P4OzY7ryMJc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164288" y="5880565"/>
            <a:ext cx="1810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Simple design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842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449" y="173507"/>
            <a:ext cx="2711688" cy="3472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264" y="980728"/>
            <a:ext cx="2705646" cy="2680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905" y="980727"/>
            <a:ext cx="3067209" cy="2690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861048"/>
            <a:ext cx="2711688" cy="2810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131" y="3780039"/>
            <a:ext cx="3238756" cy="2820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43477"/>
            <a:ext cx="2607390" cy="2856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24" y="173507"/>
            <a:ext cx="5776455" cy="743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1768" y="273846"/>
            <a:ext cx="5849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Draw a final design of your robot</a:t>
            </a:r>
            <a:r>
              <a:rPr lang="en-GB" dirty="0" smtClean="0"/>
              <a:t>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5855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9552" y="3243740"/>
            <a:ext cx="2016224" cy="3293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2195736" y="692696"/>
            <a:ext cx="6408712" cy="2736304"/>
          </a:xfrm>
          <a:prstGeom prst="wedgeRoundRectCallout">
            <a:avLst>
              <a:gd name="adj1" fmla="val -51747"/>
              <a:gd name="adj2" fmla="val 6655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555776" y="980728"/>
            <a:ext cx="57606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DotumChe" pitchFamily="49" charset="-127"/>
                <a:ea typeface="DotumChe" pitchFamily="49" charset="-127"/>
              </a:rPr>
              <a:t>Please send in photos of your robots, including the sketches leading to your final </a:t>
            </a:r>
            <a:r>
              <a:rPr lang="en-GB" dirty="0" smtClean="0">
                <a:latin typeface="DotumChe" pitchFamily="49" charset="-127"/>
                <a:ea typeface="DotumChe" pitchFamily="49" charset="-127"/>
                <a:hlinkClick r:id="rId3"/>
              </a:rPr>
              <a:t>design.missokeefe@primet.lancs.sch.uk</a:t>
            </a:r>
            <a:r>
              <a:rPr lang="en-GB" dirty="0" smtClean="0">
                <a:latin typeface="DotumChe" pitchFamily="49" charset="-127"/>
                <a:ea typeface="DotumChe" pitchFamily="49" charset="-127"/>
              </a:rPr>
              <a:t>.</a:t>
            </a:r>
          </a:p>
          <a:p>
            <a:endParaRPr lang="en-GB" dirty="0" smtClean="0">
              <a:latin typeface="DotumChe" pitchFamily="49" charset="-127"/>
              <a:ea typeface="DotumChe" pitchFamily="49" charset="-127"/>
            </a:endParaRPr>
          </a:p>
          <a:p>
            <a:r>
              <a:rPr lang="en-GB" dirty="0" smtClean="0">
                <a:latin typeface="DotumChe" pitchFamily="49" charset="-127"/>
                <a:ea typeface="DotumChe" pitchFamily="49" charset="-127"/>
              </a:rPr>
              <a:t>Next week this topic will link in with 3d sculpture and collage.</a:t>
            </a:r>
          </a:p>
          <a:p>
            <a:r>
              <a:rPr lang="en-GB" dirty="0" smtClean="0">
                <a:latin typeface="DotumChe" pitchFamily="49" charset="-127"/>
                <a:ea typeface="DotumChe" pitchFamily="49" charset="-127"/>
              </a:rPr>
              <a:t>Please save any boxes, bottles, lids, magazines  etc.</a:t>
            </a:r>
          </a:p>
          <a:p>
            <a:endParaRPr lang="en-GB" dirty="0">
              <a:latin typeface="DotumChe" pitchFamily="49" charset="-127"/>
              <a:ea typeface="DotumChe" pitchFamily="49" charset="-127"/>
            </a:endParaRPr>
          </a:p>
          <a:p>
            <a:endParaRPr lang="en-GB" dirty="0">
              <a:latin typeface="DotumChe" pitchFamily="49" charset="-127"/>
              <a:ea typeface="Dotum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1642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282</Words>
  <Application>Microsoft Office PowerPoint</Application>
  <PresentationFormat>On-screen Show (4:3)</PresentationFormat>
  <Paragraphs>30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PowerPoint Presentation</vt:lpstr>
      <vt:lpstr>PowerPoint Presentation</vt:lpstr>
      <vt:lpstr>PowerPoint Presentation</vt:lpstr>
      <vt:lpstr>What shapes can you see?</vt:lpstr>
      <vt:lpstr>2d Shapes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Staff</cp:lastModifiedBy>
  <cp:revision>6</cp:revision>
  <cp:lastPrinted>2020-06-02T10:14:25Z</cp:lastPrinted>
  <dcterms:created xsi:type="dcterms:W3CDTF">2017-06-10T19:19:44Z</dcterms:created>
  <dcterms:modified xsi:type="dcterms:W3CDTF">2020-06-02T10:22:56Z</dcterms:modified>
</cp:coreProperties>
</file>