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D7D4-F323-4D01-A114-353D57BA2F99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91BDE-D026-4E97-8DD1-30BCAE697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813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D7D4-F323-4D01-A114-353D57BA2F99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91BDE-D026-4E97-8DD1-30BCAE697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672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D7D4-F323-4D01-A114-353D57BA2F99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91BDE-D026-4E97-8DD1-30BCAE697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351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D7D4-F323-4D01-A114-353D57BA2F99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91BDE-D026-4E97-8DD1-30BCAE697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926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D7D4-F323-4D01-A114-353D57BA2F99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91BDE-D026-4E97-8DD1-30BCAE697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784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D7D4-F323-4D01-A114-353D57BA2F99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91BDE-D026-4E97-8DD1-30BCAE697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895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D7D4-F323-4D01-A114-353D57BA2F99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91BDE-D026-4E97-8DD1-30BCAE697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607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D7D4-F323-4D01-A114-353D57BA2F99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91BDE-D026-4E97-8DD1-30BCAE697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374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D7D4-F323-4D01-A114-353D57BA2F99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91BDE-D026-4E97-8DD1-30BCAE697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797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D7D4-F323-4D01-A114-353D57BA2F99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91BDE-D026-4E97-8DD1-30BCAE697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554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ED7D4-F323-4D01-A114-353D57BA2F99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191BDE-D026-4E97-8DD1-30BCAE697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356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ED7D4-F323-4D01-A114-353D57BA2F99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191BDE-D026-4E97-8DD1-30BCAE697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082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noodle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Callout 5"/>
          <p:cNvSpPr/>
          <p:nvPr/>
        </p:nvSpPr>
        <p:spPr>
          <a:xfrm>
            <a:off x="3635896" y="26074"/>
            <a:ext cx="5400778" cy="4987102"/>
          </a:xfrm>
          <a:prstGeom prst="wedgeEllipseCallout">
            <a:avLst>
              <a:gd name="adj1" fmla="val -60962"/>
              <a:gd name="adj2" fmla="val 2710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004048" y="426178"/>
            <a:ext cx="2880320" cy="4031873"/>
          </a:xfrm>
          <a:prstGeom prst="rect">
            <a:avLst/>
          </a:prstGeom>
          <a:solidFill>
            <a:schemeClr val="bg1"/>
          </a:solidFill>
          <a:effectLst>
            <a:glow>
              <a:schemeClr val="accent1"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Hello children!</a:t>
            </a:r>
          </a:p>
          <a:p>
            <a:pPr algn="ctr"/>
            <a:r>
              <a:rPr lang="en-GB" sz="2000" b="1" dirty="0" smtClean="0"/>
              <a:t>You all know that we love to move with Go Noodle!</a:t>
            </a:r>
          </a:p>
          <a:p>
            <a:pPr algn="ctr"/>
            <a:r>
              <a:rPr lang="en-GB" sz="2000" b="1" dirty="0" smtClean="0"/>
              <a:t> Go to the website and set up your own account, it takes a few seconds. Once you have your own account lets see how high the levels can reach!</a:t>
            </a:r>
          </a:p>
          <a:p>
            <a:pPr algn="ctr"/>
            <a:endParaRPr lang="en-GB" sz="2000" b="1" dirty="0"/>
          </a:p>
          <a:p>
            <a:pPr algn="ctr"/>
            <a:r>
              <a:rPr lang="en-GB" sz="2000" b="1" dirty="0" smtClean="0"/>
              <a:t> Challenge yourself!</a:t>
            </a:r>
          </a:p>
          <a:p>
            <a:pPr algn="ctr"/>
            <a:endParaRPr lang="en-GB" b="1" dirty="0"/>
          </a:p>
          <a:p>
            <a:pPr algn="ctr"/>
            <a:r>
              <a:rPr lang="en-GB" dirty="0" smtClean="0">
                <a:hlinkClick r:id="rId3"/>
              </a:rPr>
              <a:t>https://www.gonoodle.com/</a:t>
            </a:r>
            <a:endParaRPr lang="en-GB" b="1" dirty="0" smtClean="0"/>
          </a:p>
        </p:txBody>
      </p:sp>
    </p:spTree>
    <p:extLst>
      <p:ext uri="{BB962C8B-B14F-4D97-AF65-F5344CB8AC3E}">
        <p14:creationId xmlns:p14="http://schemas.microsoft.com/office/powerpoint/2010/main" val="57348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56</Words>
  <Application>Microsoft Office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2</cp:revision>
  <dcterms:created xsi:type="dcterms:W3CDTF">2020-03-24T08:28:13Z</dcterms:created>
  <dcterms:modified xsi:type="dcterms:W3CDTF">2020-03-24T08:44:48Z</dcterms:modified>
</cp:coreProperties>
</file>