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414F2E-D717-D7C8-6A91-07330A1FC168}" v="21" dt="2021-01-29T14:59:12.7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086E8F4-D474-437A-B2C8-202217D164D2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81BFE82-F0D1-4BE2-A619-40CFDCB24FF4}" type="slidenum">
              <a:rPr lang="en-GB" smtClean="0"/>
              <a:t>‹#›</a:t>
            </a:fld>
            <a:endParaRPr lang="en-GB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National Story Telling Week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If pictures could speak</a:t>
            </a:r>
          </a:p>
        </p:txBody>
      </p:sp>
    </p:spTree>
    <p:extLst>
      <p:ext uri="{BB962C8B-B14F-4D97-AF65-F5344CB8AC3E}">
        <p14:creationId xmlns:p14="http://schemas.microsoft.com/office/powerpoint/2010/main" val="200636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72973" y="227049"/>
            <a:ext cx="1666528" cy="750912"/>
          </a:xfrm>
        </p:spPr>
        <p:txBody>
          <a:bodyPr vert="horz" lIns="91440" tIns="45720" rIns="91440" bIns="45720" anchor="b" anchorCtr="0">
            <a:normAutofit/>
          </a:bodyPr>
          <a:lstStyle/>
          <a:p>
            <a:endParaRPr lang="en-GB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36711"/>
            <a:ext cx="8280920" cy="569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938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372973" y="227049"/>
            <a:ext cx="1666528" cy="750912"/>
          </a:xfrm>
        </p:spPr>
        <p:txBody>
          <a:bodyPr vert="horz" lIns="91440" tIns="45720" rIns="91440" bIns="45720" anchor="b" anchorCtr="0">
            <a:normAutofit/>
          </a:bodyPr>
          <a:lstStyle/>
          <a:p>
            <a:endParaRPr lang="en-GB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8280920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80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372973" y="227049"/>
            <a:ext cx="1666528" cy="750912"/>
          </a:xfrm>
        </p:spPr>
        <p:txBody>
          <a:bodyPr vert="horz" lIns="91440" tIns="45720" rIns="91440" bIns="45720" anchor="b" anchorCtr="0">
            <a:normAutofit/>
          </a:bodyPr>
          <a:lstStyle/>
          <a:p>
            <a:endParaRPr lang="en-GB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0648"/>
            <a:ext cx="5232621" cy="6281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448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72973" y="227049"/>
            <a:ext cx="1666528" cy="750912"/>
          </a:xfrm>
        </p:spPr>
        <p:txBody>
          <a:bodyPr vert="horz" lIns="91440" tIns="45720" rIns="91440" bIns="45720" anchor="b" anchorCtr="0">
            <a:normAutofit/>
          </a:bodyPr>
          <a:lstStyle/>
          <a:p>
            <a:endParaRPr lang="en-GB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80728"/>
            <a:ext cx="8445535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34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372973" y="227049"/>
            <a:ext cx="1666528" cy="750912"/>
          </a:xfrm>
        </p:spPr>
        <p:txBody>
          <a:bodyPr vert="horz" lIns="91440" tIns="45720" rIns="91440" bIns="45720" anchor="b" anchorCtr="0">
            <a:normAutofit/>
          </a:bodyPr>
          <a:lstStyle/>
          <a:p>
            <a:endParaRPr lang="en-GB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08720"/>
            <a:ext cx="8496944" cy="573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98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372973" y="227049"/>
            <a:ext cx="1666528" cy="750912"/>
          </a:xfrm>
        </p:spPr>
        <p:txBody>
          <a:bodyPr vert="horz" lIns="91440" tIns="45720" rIns="91440" bIns="45720" anchor="b" anchorCtr="0">
            <a:normAutofit/>
          </a:bodyPr>
          <a:lstStyle/>
          <a:p>
            <a:endParaRPr lang="en-GB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08720"/>
            <a:ext cx="8496944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4844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</TotalTime>
  <Words>8</Words>
  <Application>Microsoft Office PowerPoint</Application>
  <PresentationFormat>On-screen Show (4:3)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Constantia</vt:lpstr>
      <vt:lpstr>Wingdings 2</vt:lpstr>
      <vt:lpstr>Paper</vt:lpstr>
      <vt:lpstr>If pictures could speak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If pictures could speak</dc:title>
  <dc:creator>Staff</dc:creator>
  <cp:lastModifiedBy>Mark Ariss</cp:lastModifiedBy>
  <cp:revision>9</cp:revision>
  <dcterms:created xsi:type="dcterms:W3CDTF">2019-01-31T15:08:05Z</dcterms:created>
  <dcterms:modified xsi:type="dcterms:W3CDTF">2021-01-29T15:35:32Z</dcterms:modified>
</cp:coreProperties>
</file>