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E142-EFCC-4CA7-A173-BDB07FE4BC4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EC18-38C7-4752-B6A9-8434D2AF2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3320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E142-EFCC-4CA7-A173-BDB07FE4BC4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EC18-38C7-4752-B6A9-8434D2AF2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6064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E142-EFCC-4CA7-A173-BDB07FE4BC4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EC18-38C7-4752-B6A9-8434D2AF2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8889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E142-EFCC-4CA7-A173-BDB07FE4BC4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EC18-38C7-4752-B6A9-8434D2AF2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416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E142-EFCC-4CA7-A173-BDB07FE4BC4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EC18-38C7-4752-B6A9-8434D2AF2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63982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E142-EFCC-4CA7-A173-BDB07FE4BC4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EC18-38C7-4752-B6A9-8434D2AF2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6913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E142-EFCC-4CA7-A173-BDB07FE4BC4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EC18-38C7-4752-B6A9-8434D2AF2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537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E142-EFCC-4CA7-A173-BDB07FE4BC4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EC18-38C7-4752-B6A9-8434D2AF2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5946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E142-EFCC-4CA7-A173-BDB07FE4BC4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EC18-38C7-4752-B6A9-8434D2AF2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4530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E142-EFCC-4CA7-A173-BDB07FE4BC4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EC18-38C7-4752-B6A9-8434D2AF2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743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E142-EFCC-4CA7-A173-BDB07FE4BC4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EC18-38C7-4752-B6A9-8434D2AF2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267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A0E142-EFCC-4CA7-A173-BDB07FE4BC4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0EC18-38C7-4752-B6A9-8434D2AF2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475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v4RvOm40t6E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" descr="EGO - Willy William - Easy Kids Fitness Dance Video - Choreography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85" y="620688"/>
            <a:ext cx="4572001" cy="3425032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091692" y="1916832"/>
            <a:ext cx="403244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b="1" dirty="0" smtClean="0"/>
              <a:t>ONLINE ZUMBA </a:t>
            </a:r>
          </a:p>
          <a:p>
            <a:pPr algn="ctr"/>
            <a:r>
              <a:rPr lang="en-GB" sz="3200" dirty="0" smtClean="0">
                <a:hlinkClick r:id="rId3"/>
              </a:rPr>
              <a:t>https://www.youtube.com/watch?v=v4RvOm40t6E</a:t>
            </a:r>
            <a:endParaRPr lang="en-GB" sz="3000" b="1" dirty="0"/>
          </a:p>
        </p:txBody>
      </p:sp>
      <p:sp>
        <p:nvSpPr>
          <p:cNvPr id="7" name="Rectangle 6"/>
          <p:cNvSpPr/>
          <p:nvPr/>
        </p:nvSpPr>
        <p:spPr>
          <a:xfrm rot="20831929">
            <a:off x="4716260" y="192195"/>
            <a:ext cx="370927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7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ZUMBA!</a:t>
            </a:r>
            <a:endParaRPr lang="en-US" sz="7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1360" y="4869160"/>
            <a:ext cx="806489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The dance teachers for the children are from UK’S Zumba Dance Party Academy and hold degrees from various top of the range performing arts universities.</a:t>
            </a:r>
          </a:p>
          <a:p>
            <a:pPr algn="ctr"/>
            <a:r>
              <a:rPr lang="en-GB" sz="2000" b="1" dirty="0" smtClean="0"/>
              <a:t>The classes are a combination of fitness, dance and choreography training sessions all mixed into one!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1668207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51</Words>
  <Application>Microsoft Office PowerPoint</Application>
  <PresentationFormat>On-screen Show (4:3)</PresentationFormat>
  <Paragraphs>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</dc:creator>
  <cp:lastModifiedBy>Staff</cp:lastModifiedBy>
  <cp:revision>4</cp:revision>
  <dcterms:created xsi:type="dcterms:W3CDTF">2020-04-27T08:18:01Z</dcterms:created>
  <dcterms:modified xsi:type="dcterms:W3CDTF">2020-04-27T09:32:19Z</dcterms:modified>
</cp:coreProperties>
</file>