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"/>
  </p:notesMasterIdLst>
  <p:sldIdLst>
    <p:sldId id="261" r:id="rId5"/>
    <p:sldId id="262" r:id="rId6"/>
    <p:sldId id="263" r:id="rId7"/>
    <p:sldId id="265" r:id="rId8"/>
    <p:sldId id="264" r:id="rId9"/>
    <p:sldId id="266" r:id="rId10"/>
    <p:sldId id="267" r:id="rId11"/>
    <p:sldId id="26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  <a:srgbClr val="FF7C80"/>
    <a:srgbClr val="6699FF"/>
    <a:srgbClr val="CCFF99"/>
    <a:srgbClr val="FFFF99"/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33C0465-7ECE-7539-A1E5-1453D476D6E9}" v="24" dt="2024-03-26T11:09:09.78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20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22AB3F-189B-4C72-AA38-CDF1F1B5A78A}" type="datetimeFigureOut">
              <a:t>4/15/2026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7AF1DB-2B5D-4963-823F-32987BA9F5B9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43657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AF1DB-2B5D-4963-823F-32987BA9F5B9}" type="slidenum"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4628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solidFill>
                  <a:srgbClr val="FF7C80"/>
                </a:solidFill>
              </a:defRPr>
            </a:lvl1pPr>
          </a:lstStyle>
          <a:p>
            <a:r>
              <a:rPr lang="en-US" dirty="0" err="1"/>
              <a:t>Primet</a:t>
            </a:r>
            <a:r>
              <a:rPr lang="en-US" dirty="0"/>
              <a:t> Primary School</a:t>
            </a:r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12192000" cy="29992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995" y="648384"/>
            <a:ext cx="3187349" cy="1418160"/>
          </a:xfrm>
          <a:prstGeom prst="rect">
            <a:avLst/>
          </a:prstGeom>
        </p:spPr>
      </p:pic>
      <p:sp>
        <p:nvSpPr>
          <p:cNvPr id="9" name="Round Diagonal Corner Rectangle 8"/>
          <p:cNvSpPr/>
          <p:nvPr userDrawn="1"/>
        </p:nvSpPr>
        <p:spPr>
          <a:xfrm>
            <a:off x="7403592" y="870053"/>
            <a:ext cx="3950208" cy="3266870"/>
          </a:xfrm>
          <a:prstGeom prst="round2DiagRect">
            <a:avLst/>
          </a:prstGeom>
          <a:solidFill>
            <a:srgbClr val="FF7C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93381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6584" y="365125"/>
            <a:ext cx="8967216" cy="1325563"/>
          </a:xfrm>
        </p:spPr>
        <p:txBody>
          <a:bodyPr/>
          <a:lstStyle>
            <a:lvl1pPr>
              <a:defRPr>
                <a:latin typeface="Candara" panose="020E0502030303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ndara" panose="020E0502030303020204" pitchFamily="34" charset="0"/>
              </a:defRPr>
            </a:lvl1pPr>
            <a:lvl2pPr>
              <a:defRPr>
                <a:latin typeface="Candara" panose="020E0502030303020204" pitchFamily="34" charset="0"/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dirty="0" err="1" smtClean="0">
                <a:solidFill>
                  <a:srgbClr val="FF7C80"/>
                </a:solidFill>
              </a:defRPr>
            </a:lvl1pPr>
          </a:lstStyle>
          <a:p>
            <a:endParaRPr lang="en-GB" dirty="0"/>
          </a:p>
          <a:p>
            <a:r>
              <a:rPr lang="en-GB" b="1" dirty="0" err="1"/>
              <a:t>Primet</a:t>
            </a:r>
            <a:r>
              <a:rPr lang="en-GB" b="1" dirty="0"/>
              <a:t> Primary School</a:t>
            </a:r>
          </a:p>
          <a:p>
            <a:endParaRPr lang="en-GB" dirty="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0" y="1690688"/>
            <a:ext cx="12192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4999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b="1">
                <a:solidFill>
                  <a:srgbClr val="FF7C80"/>
                </a:solidFill>
              </a:defRPr>
            </a:lvl1pPr>
          </a:lstStyle>
          <a:p>
            <a:r>
              <a:rPr lang="en-US" dirty="0" err="1"/>
              <a:t>Primet</a:t>
            </a:r>
            <a:r>
              <a:rPr lang="en-US" dirty="0"/>
              <a:t> Primary School</a:t>
            </a:r>
            <a:endParaRPr lang="en-GB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0" y="4589463"/>
            <a:ext cx="12192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45114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40864" y="365125"/>
            <a:ext cx="9012936" cy="1325563"/>
          </a:xfrm>
        </p:spPr>
        <p:txBody>
          <a:bodyPr/>
          <a:lstStyle>
            <a:lvl1pPr>
              <a:defRPr>
                <a:latin typeface="Candara" panose="020E0502030303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latin typeface="Candara" panose="020E0502030303020204" pitchFamily="34" charset="0"/>
              </a:defRPr>
            </a:lvl1pPr>
            <a:lvl2pPr>
              <a:defRPr>
                <a:latin typeface="Candara" panose="020E0502030303020204" pitchFamily="34" charset="0"/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latin typeface="Candara" panose="020E0502030303020204" pitchFamily="34" charset="0"/>
              </a:defRPr>
            </a:lvl1pPr>
            <a:lvl2pPr>
              <a:defRPr>
                <a:latin typeface="Candara" panose="020E0502030303020204" pitchFamily="34" charset="0"/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solidFill>
                  <a:srgbClr val="FF7C80"/>
                </a:solidFill>
              </a:defRPr>
            </a:lvl1pPr>
          </a:lstStyle>
          <a:p>
            <a:r>
              <a:rPr lang="en-US" dirty="0" err="1"/>
              <a:t>Primet</a:t>
            </a:r>
            <a:r>
              <a:rPr lang="en-US" dirty="0"/>
              <a:t> Primary School</a:t>
            </a:r>
            <a:endParaRPr lang="en-GB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0" y="1690688"/>
            <a:ext cx="12192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03508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0008" y="365125"/>
            <a:ext cx="900379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solidFill>
                  <a:srgbClr val="FF7C80"/>
                </a:solidFill>
              </a:defRPr>
            </a:lvl1pPr>
          </a:lstStyle>
          <a:p>
            <a:r>
              <a:rPr lang="en-US" dirty="0" err="1"/>
              <a:t>Primet</a:t>
            </a:r>
            <a:r>
              <a:rPr lang="en-US" dirty="0"/>
              <a:t> Primary School</a:t>
            </a:r>
            <a:endParaRPr lang="en-GB" dirty="0"/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0" y="1729328"/>
            <a:ext cx="12192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38147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solidFill>
                  <a:srgbClr val="FF7C80"/>
                </a:solidFill>
              </a:defRPr>
            </a:lvl1pPr>
          </a:lstStyle>
          <a:p>
            <a:r>
              <a:rPr lang="en-US" dirty="0" err="1"/>
              <a:t>Primet</a:t>
            </a:r>
            <a:r>
              <a:rPr lang="en-US" dirty="0"/>
              <a:t> Primary School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5856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solidFill>
                  <a:srgbClr val="FF7C80"/>
                </a:solidFill>
              </a:defRPr>
            </a:lvl1pPr>
          </a:lstStyle>
          <a:p>
            <a:r>
              <a:rPr lang="en-US" dirty="0" err="1"/>
              <a:t>Primet</a:t>
            </a:r>
            <a:r>
              <a:rPr lang="en-US" dirty="0"/>
              <a:t> Primary School</a:t>
            </a:r>
            <a:endParaRPr lang="en-GB" dirty="0"/>
          </a:p>
        </p:txBody>
      </p:sp>
      <p:grpSp>
        <p:nvGrpSpPr>
          <p:cNvPr id="5" name="Group 4"/>
          <p:cNvGrpSpPr/>
          <p:nvPr userDrawn="1"/>
        </p:nvGrpSpPr>
        <p:grpSpPr>
          <a:xfrm>
            <a:off x="0" y="4297679"/>
            <a:ext cx="12192000" cy="2560321"/>
            <a:chOff x="0" y="4297679"/>
            <a:chExt cx="12192000" cy="2560321"/>
          </a:xfrm>
          <a:solidFill>
            <a:srgbClr val="FF7C80"/>
          </a:solidFill>
        </p:grpSpPr>
        <p:sp>
          <p:nvSpPr>
            <p:cNvPr id="2" name="Rectangle 1"/>
            <p:cNvSpPr/>
            <p:nvPr userDrawn="1"/>
          </p:nvSpPr>
          <p:spPr>
            <a:xfrm>
              <a:off x="0" y="4318000"/>
              <a:ext cx="12192000" cy="2540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" name="Teardrop 2"/>
            <p:cNvSpPr/>
            <p:nvPr userDrawn="1"/>
          </p:nvSpPr>
          <p:spPr>
            <a:xfrm rot="18788914">
              <a:off x="10881359" y="4328159"/>
              <a:ext cx="944880" cy="883920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270733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solidFill>
                  <a:srgbClr val="FF7C80"/>
                </a:solidFill>
              </a:defRPr>
            </a:lvl1pPr>
          </a:lstStyle>
          <a:p>
            <a:r>
              <a:rPr lang="en-US" dirty="0" err="1"/>
              <a:t>Primet</a:t>
            </a:r>
            <a:r>
              <a:rPr lang="en-US" dirty="0"/>
              <a:t> Primary School</a:t>
            </a:r>
            <a:endParaRPr lang="en-GB" dirty="0"/>
          </a:p>
        </p:txBody>
      </p:sp>
      <p:grpSp>
        <p:nvGrpSpPr>
          <p:cNvPr id="5" name="Group 4"/>
          <p:cNvGrpSpPr/>
          <p:nvPr userDrawn="1"/>
        </p:nvGrpSpPr>
        <p:grpSpPr>
          <a:xfrm>
            <a:off x="0" y="4297679"/>
            <a:ext cx="12192000" cy="2560321"/>
            <a:chOff x="0" y="4297679"/>
            <a:chExt cx="12192000" cy="2560321"/>
          </a:xfrm>
          <a:solidFill>
            <a:srgbClr val="FFFF99"/>
          </a:solidFill>
        </p:grpSpPr>
        <p:sp>
          <p:nvSpPr>
            <p:cNvPr id="2" name="Rectangle 1"/>
            <p:cNvSpPr/>
            <p:nvPr userDrawn="1"/>
          </p:nvSpPr>
          <p:spPr>
            <a:xfrm>
              <a:off x="0" y="4318000"/>
              <a:ext cx="12192000" cy="2540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" name="Teardrop 2"/>
            <p:cNvSpPr/>
            <p:nvPr userDrawn="1"/>
          </p:nvSpPr>
          <p:spPr>
            <a:xfrm rot="18788914">
              <a:off x="10881359" y="4328159"/>
              <a:ext cx="944880" cy="883920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349299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solidFill>
                  <a:srgbClr val="FF7C80"/>
                </a:solidFill>
              </a:defRPr>
            </a:lvl1pPr>
          </a:lstStyle>
          <a:p>
            <a:r>
              <a:rPr lang="en-US" dirty="0" err="1"/>
              <a:t>Primet</a:t>
            </a:r>
            <a:r>
              <a:rPr lang="en-US" dirty="0"/>
              <a:t> Primary School</a:t>
            </a:r>
            <a:endParaRPr lang="en-GB" dirty="0"/>
          </a:p>
        </p:txBody>
      </p:sp>
      <p:grpSp>
        <p:nvGrpSpPr>
          <p:cNvPr id="5" name="Group 4"/>
          <p:cNvGrpSpPr/>
          <p:nvPr userDrawn="1"/>
        </p:nvGrpSpPr>
        <p:grpSpPr>
          <a:xfrm>
            <a:off x="0" y="4297679"/>
            <a:ext cx="12192000" cy="2560321"/>
            <a:chOff x="0" y="4297679"/>
            <a:chExt cx="12192000" cy="2560321"/>
          </a:xfrm>
          <a:solidFill>
            <a:srgbClr val="CCFF99"/>
          </a:solidFill>
        </p:grpSpPr>
        <p:sp>
          <p:nvSpPr>
            <p:cNvPr id="2" name="Rectangle 1"/>
            <p:cNvSpPr/>
            <p:nvPr userDrawn="1"/>
          </p:nvSpPr>
          <p:spPr>
            <a:xfrm>
              <a:off x="0" y="4318000"/>
              <a:ext cx="12192000" cy="2540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" name="Teardrop 2"/>
            <p:cNvSpPr/>
            <p:nvPr userDrawn="1"/>
          </p:nvSpPr>
          <p:spPr>
            <a:xfrm rot="18788914">
              <a:off x="10881359" y="4328159"/>
              <a:ext cx="944880" cy="883920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067563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5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solidFill>
                  <a:srgbClr val="FF7C80"/>
                </a:solidFill>
              </a:defRPr>
            </a:lvl1pPr>
          </a:lstStyle>
          <a:p>
            <a:r>
              <a:rPr lang="en-US" dirty="0" err="1"/>
              <a:t>Primet</a:t>
            </a:r>
            <a:r>
              <a:rPr lang="en-US" dirty="0"/>
              <a:t> Primary School</a:t>
            </a:r>
            <a:endParaRPr lang="en-GB" dirty="0"/>
          </a:p>
        </p:txBody>
      </p:sp>
      <p:grpSp>
        <p:nvGrpSpPr>
          <p:cNvPr id="5" name="Group 4"/>
          <p:cNvGrpSpPr/>
          <p:nvPr userDrawn="1"/>
        </p:nvGrpSpPr>
        <p:grpSpPr>
          <a:xfrm>
            <a:off x="0" y="4334255"/>
            <a:ext cx="12192000" cy="2560321"/>
            <a:chOff x="0" y="4297679"/>
            <a:chExt cx="12192000" cy="2560321"/>
          </a:xfrm>
          <a:solidFill>
            <a:srgbClr val="FF3399"/>
          </a:solidFill>
        </p:grpSpPr>
        <p:sp>
          <p:nvSpPr>
            <p:cNvPr id="2" name="Rectangle 1"/>
            <p:cNvSpPr/>
            <p:nvPr userDrawn="1"/>
          </p:nvSpPr>
          <p:spPr>
            <a:xfrm>
              <a:off x="0" y="4318000"/>
              <a:ext cx="12192000" cy="2540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" name="Teardrop 2"/>
            <p:cNvSpPr/>
            <p:nvPr userDrawn="1"/>
          </p:nvSpPr>
          <p:spPr>
            <a:xfrm rot="18788914">
              <a:off x="10881359" y="4328159"/>
              <a:ext cx="944880" cy="883920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9191186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solidFill>
                  <a:srgbClr val="FF7C80"/>
                </a:solidFill>
              </a:defRPr>
            </a:lvl1pPr>
          </a:lstStyle>
          <a:p>
            <a:r>
              <a:rPr lang="en-US" dirty="0" err="1"/>
              <a:t>Primet</a:t>
            </a:r>
            <a:r>
              <a:rPr lang="en-US" dirty="0"/>
              <a:t> Primary School</a:t>
            </a:r>
            <a:endParaRPr lang="en-GB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"/>
          </p:nvPr>
        </p:nvSpPr>
        <p:spPr>
          <a:xfrm>
            <a:off x="2634996" y="374795"/>
            <a:ext cx="4305300" cy="3748386"/>
          </a:xfrm>
        </p:spPr>
        <p:txBody>
          <a:bodyPr/>
          <a:lstStyle>
            <a:lvl1pPr marL="0" indent="0">
              <a:buNone/>
              <a:defRPr sz="3200">
                <a:latin typeface="Candara" panose="020E0502030303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3"/>
          </p:nvPr>
        </p:nvSpPr>
        <p:spPr>
          <a:xfrm>
            <a:off x="7304532" y="374795"/>
            <a:ext cx="4305300" cy="3748386"/>
          </a:xfrm>
        </p:spPr>
        <p:txBody>
          <a:bodyPr/>
          <a:lstStyle>
            <a:lvl1pPr marL="0" indent="0">
              <a:buNone/>
              <a:defRPr sz="3200">
                <a:latin typeface="Candara" panose="020E0502030303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grpSp>
        <p:nvGrpSpPr>
          <p:cNvPr id="5" name="Group 4"/>
          <p:cNvGrpSpPr/>
          <p:nvPr userDrawn="1"/>
        </p:nvGrpSpPr>
        <p:grpSpPr>
          <a:xfrm>
            <a:off x="0" y="4361687"/>
            <a:ext cx="12192000" cy="2560321"/>
            <a:chOff x="0" y="4297679"/>
            <a:chExt cx="12192000" cy="2560321"/>
          </a:xfrm>
          <a:solidFill>
            <a:srgbClr val="6699FF"/>
          </a:solidFill>
        </p:grpSpPr>
        <p:sp>
          <p:nvSpPr>
            <p:cNvPr id="2" name="Rectangle 1"/>
            <p:cNvSpPr/>
            <p:nvPr userDrawn="1"/>
          </p:nvSpPr>
          <p:spPr>
            <a:xfrm>
              <a:off x="0" y="4318000"/>
              <a:ext cx="12192000" cy="2540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" name="Teardrop 2"/>
            <p:cNvSpPr/>
            <p:nvPr userDrawn="1"/>
          </p:nvSpPr>
          <p:spPr>
            <a:xfrm rot="18788914">
              <a:off x="10881359" y="4328159"/>
              <a:ext cx="944880" cy="883920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2880989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solidFill>
                  <a:srgbClr val="FF7C80"/>
                </a:solidFill>
              </a:defRPr>
            </a:lvl1pPr>
          </a:lstStyle>
          <a:p>
            <a:r>
              <a:rPr lang="en-US" dirty="0" err="1"/>
              <a:t>Primet</a:t>
            </a:r>
            <a:r>
              <a:rPr lang="en-US" dirty="0"/>
              <a:t> Primary School</a:t>
            </a:r>
            <a:endParaRPr lang="en-GB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"/>
          </p:nvPr>
        </p:nvSpPr>
        <p:spPr>
          <a:xfrm>
            <a:off x="2634996" y="374795"/>
            <a:ext cx="4305300" cy="3748386"/>
          </a:xfrm>
        </p:spPr>
        <p:txBody>
          <a:bodyPr/>
          <a:lstStyle>
            <a:lvl1pPr marL="0" indent="0">
              <a:buNone/>
              <a:defRPr sz="3200">
                <a:latin typeface="Candara" panose="020E0502030303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3"/>
          </p:nvPr>
        </p:nvSpPr>
        <p:spPr>
          <a:xfrm>
            <a:off x="7304532" y="374795"/>
            <a:ext cx="4305300" cy="3748386"/>
          </a:xfrm>
        </p:spPr>
        <p:txBody>
          <a:bodyPr/>
          <a:lstStyle>
            <a:lvl1pPr marL="0" indent="0">
              <a:buNone/>
              <a:defRPr sz="3200">
                <a:latin typeface="Candara" panose="020E0502030303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grpSp>
        <p:nvGrpSpPr>
          <p:cNvPr id="9" name="Group 8"/>
          <p:cNvGrpSpPr/>
          <p:nvPr userDrawn="1"/>
        </p:nvGrpSpPr>
        <p:grpSpPr>
          <a:xfrm>
            <a:off x="0" y="4361687"/>
            <a:ext cx="12192000" cy="2560321"/>
            <a:chOff x="0" y="4297679"/>
            <a:chExt cx="12192000" cy="2560321"/>
          </a:xfrm>
          <a:solidFill>
            <a:srgbClr val="6699FF"/>
          </a:solidFill>
        </p:grpSpPr>
        <p:sp>
          <p:nvSpPr>
            <p:cNvPr id="10" name="Rectangle 9"/>
            <p:cNvSpPr/>
            <p:nvPr userDrawn="1"/>
          </p:nvSpPr>
          <p:spPr>
            <a:xfrm>
              <a:off x="0" y="4318000"/>
              <a:ext cx="12192000" cy="2540000"/>
            </a:xfrm>
            <a:prstGeom prst="rect">
              <a:avLst/>
            </a:prstGeom>
            <a:solidFill>
              <a:srgbClr val="FF33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ardrop 10"/>
            <p:cNvSpPr/>
            <p:nvPr userDrawn="1"/>
          </p:nvSpPr>
          <p:spPr>
            <a:xfrm rot="18788914">
              <a:off x="10881359" y="4328159"/>
              <a:ext cx="944880" cy="883920"/>
            </a:xfrm>
            <a:prstGeom prst="teardrop">
              <a:avLst/>
            </a:prstGeom>
            <a:solidFill>
              <a:srgbClr val="FF33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1748173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solidFill>
                  <a:srgbClr val="FF7C80"/>
                </a:solidFill>
              </a:defRPr>
            </a:lvl1pPr>
          </a:lstStyle>
          <a:p>
            <a:r>
              <a:rPr lang="en-US" dirty="0" err="1"/>
              <a:t>Primet</a:t>
            </a:r>
            <a:r>
              <a:rPr lang="en-US" dirty="0"/>
              <a:t> Primary School</a:t>
            </a:r>
            <a:endParaRPr lang="en-GB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"/>
          </p:nvPr>
        </p:nvSpPr>
        <p:spPr>
          <a:xfrm>
            <a:off x="2634996" y="374795"/>
            <a:ext cx="4305300" cy="3748386"/>
          </a:xfrm>
        </p:spPr>
        <p:txBody>
          <a:bodyPr/>
          <a:lstStyle>
            <a:lvl1pPr marL="0" indent="0">
              <a:buNone/>
              <a:defRPr sz="3200">
                <a:latin typeface="Candara" panose="020E0502030303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3"/>
          </p:nvPr>
        </p:nvSpPr>
        <p:spPr>
          <a:xfrm>
            <a:off x="7304532" y="374795"/>
            <a:ext cx="4305300" cy="3748386"/>
          </a:xfrm>
        </p:spPr>
        <p:txBody>
          <a:bodyPr/>
          <a:lstStyle>
            <a:lvl1pPr marL="0" indent="0">
              <a:buNone/>
              <a:defRPr sz="3200">
                <a:latin typeface="Candara" panose="020E0502030303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grpSp>
        <p:nvGrpSpPr>
          <p:cNvPr id="5" name="Group 4"/>
          <p:cNvGrpSpPr/>
          <p:nvPr userDrawn="1"/>
        </p:nvGrpSpPr>
        <p:grpSpPr>
          <a:xfrm>
            <a:off x="0" y="4334255"/>
            <a:ext cx="12192000" cy="2560321"/>
            <a:chOff x="0" y="4297679"/>
            <a:chExt cx="12192000" cy="2560321"/>
          </a:xfrm>
          <a:solidFill>
            <a:srgbClr val="FF7C80"/>
          </a:solidFill>
        </p:grpSpPr>
        <p:sp>
          <p:nvSpPr>
            <p:cNvPr id="2" name="Rectangle 1"/>
            <p:cNvSpPr/>
            <p:nvPr userDrawn="1"/>
          </p:nvSpPr>
          <p:spPr>
            <a:xfrm>
              <a:off x="0" y="4318000"/>
              <a:ext cx="12192000" cy="2540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" name="Teardrop 2"/>
            <p:cNvSpPr/>
            <p:nvPr userDrawn="1"/>
          </p:nvSpPr>
          <p:spPr>
            <a:xfrm rot="18788914">
              <a:off x="10881359" y="4328159"/>
              <a:ext cx="944880" cy="883920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0381521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solidFill>
                  <a:srgbClr val="FF7C80"/>
                </a:solidFill>
              </a:defRPr>
            </a:lvl1pPr>
          </a:lstStyle>
          <a:p>
            <a:r>
              <a:rPr lang="en-US" dirty="0" err="1"/>
              <a:t>Primet</a:t>
            </a:r>
            <a:r>
              <a:rPr lang="en-US" dirty="0"/>
              <a:t> Primary School</a:t>
            </a:r>
            <a:endParaRPr lang="en-GB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"/>
          </p:nvPr>
        </p:nvSpPr>
        <p:spPr>
          <a:xfrm>
            <a:off x="2634996" y="374795"/>
            <a:ext cx="4305300" cy="3748386"/>
          </a:xfrm>
        </p:spPr>
        <p:txBody>
          <a:bodyPr/>
          <a:lstStyle>
            <a:lvl1pPr marL="0" indent="0">
              <a:buNone/>
              <a:defRPr sz="3200">
                <a:latin typeface="Candara" panose="020E0502030303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3"/>
          </p:nvPr>
        </p:nvSpPr>
        <p:spPr>
          <a:xfrm>
            <a:off x="7304532" y="374795"/>
            <a:ext cx="4305300" cy="3748386"/>
          </a:xfrm>
        </p:spPr>
        <p:txBody>
          <a:bodyPr/>
          <a:lstStyle>
            <a:lvl1pPr marL="0" indent="0">
              <a:buNone/>
              <a:defRPr sz="3200">
                <a:latin typeface="Candara" panose="020E0502030303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grpSp>
        <p:nvGrpSpPr>
          <p:cNvPr id="5" name="Group 4"/>
          <p:cNvGrpSpPr/>
          <p:nvPr userDrawn="1"/>
        </p:nvGrpSpPr>
        <p:grpSpPr>
          <a:xfrm>
            <a:off x="0" y="4334255"/>
            <a:ext cx="12192000" cy="2560321"/>
            <a:chOff x="0" y="4297679"/>
            <a:chExt cx="12192000" cy="2560321"/>
          </a:xfrm>
          <a:solidFill>
            <a:srgbClr val="6699FF"/>
          </a:solidFill>
        </p:grpSpPr>
        <p:sp>
          <p:nvSpPr>
            <p:cNvPr id="2" name="Rectangle 1"/>
            <p:cNvSpPr/>
            <p:nvPr userDrawn="1"/>
          </p:nvSpPr>
          <p:spPr>
            <a:xfrm>
              <a:off x="0" y="4318000"/>
              <a:ext cx="12192000" cy="2540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" name="Teardrop 2"/>
            <p:cNvSpPr/>
            <p:nvPr userDrawn="1"/>
          </p:nvSpPr>
          <p:spPr>
            <a:xfrm rot="18788914">
              <a:off x="10881359" y="4328159"/>
              <a:ext cx="944880" cy="883920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5112217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solidFill>
                  <a:srgbClr val="FF7C80"/>
                </a:solidFill>
              </a:defRPr>
            </a:lvl1pPr>
          </a:lstStyle>
          <a:p>
            <a:r>
              <a:rPr lang="en-US" dirty="0" err="1"/>
              <a:t>Primet</a:t>
            </a:r>
            <a:r>
              <a:rPr lang="en-US" dirty="0"/>
              <a:t> Primary School</a:t>
            </a:r>
            <a:endParaRPr lang="en-GB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"/>
          </p:nvPr>
        </p:nvSpPr>
        <p:spPr>
          <a:xfrm>
            <a:off x="2634996" y="374795"/>
            <a:ext cx="4305300" cy="3748386"/>
          </a:xfrm>
        </p:spPr>
        <p:txBody>
          <a:bodyPr/>
          <a:lstStyle>
            <a:lvl1pPr marL="0" indent="0">
              <a:buNone/>
              <a:defRPr sz="3200">
                <a:latin typeface="Candara" panose="020E0502030303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3"/>
          </p:nvPr>
        </p:nvSpPr>
        <p:spPr>
          <a:xfrm>
            <a:off x="7304532" y="374795"/>
            <a:ext cx="4305300" cy="3748386"/>
          </a:xfrm>
        </p:spPr>
        <p:txBody>
          <a:bodyPr/>
          <a:lstStyle>
            <a:lvl1pPr marL="0" indent="0">
              <a:buNone/>
              <a:defRPr sz="3200">
                <a:latin typeface="Candara" panose="020E0502030303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grpSp>
        <p:nvGrpSpPr>
          <p:cNvPr id="5" name="Group 4"/>
          <p:cNvGrpSpPr/>
          <p:nvPr userDrawn="1"/>
        </p:nvGrpSpPr>
        <p:grpSpPr>
          <a:xfrm>
            <a:off x="0" y="4361687"/>
            <a:ext cx="12192000" cy="2560321"/>
            <a:chOff x="0" y="4297679"/>
            <a:chExt cx="12192000" cy="2560321"/>
          </a:xfrm>
          <a:solidFill>
            <a:srgbClr val="FFFF99"/>
          </a:solidFill>
        </p:grpSpPr>
        <p:sp>
          <p:nvSpPr>
            <p:cNvPr id="2" name="Rectangle 1"/>
            <p:cNvSpPr/>
            <p:nvPr userDrawn="1"/>
          </p:nvSpPr>
          <p:spPr>
            <a:xfrm>
              <a:off x="0" y="4318000"/>
              <a:ext cx="12192000" cy="2540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" name="Teardrop 2"/>
            <p:cNvSpPr/>
            <p:nvPr userDrawn="1"/>
          </p:nvSpPr>
          <p:spPr>
            <a:xfrm rot="18788914">
              <a:off x="10881359" y="4328159"/>
              <a:ext cx="944880" cy="883920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8571864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solidFill>
                  <a:srgbClr val="FF7C80"/>
                </a:solidFill>
              </a:defRPr>
            </a:lvl1pPr>
          </a:lstStyle>
          <a:p>
            <a:r>
              <a:rPr lang="en-US" dirty="0" err="1"/>
              <a:t>Primet</a:t>
            </a:r>
            <a:r>
              <a:rPr lang="en-US" dirty="0"/>
              <a:t> Primary School</a:t>
            </a:r>
            <a:endParaRPr lang="en-GB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"/>
          </p:nvPr>
        </p:nvSpPr>
        <p:spPr>
          <a:xfrm>
            <a:off x="2634996" y="374795"/>
            <a:ext cx="4305300" cy="3748386"/>
          </a:xfrm>
        </p:spPr>
        <p:txBody>
          <a:bodyPr/>
          <a:lstStyle>
            <a:lvl1pPr marL="0" indent="0">
              <a:buNone/>
              <a:defRPr sz="3200">
                <a:latin typeface="Candara" panose="020E0502030303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3"/>
          </p:nvPr>
        </p:nvSpPr>
        <p:spPr>
          <a:xfrm>
            <a:off x="7304532" y="374795"/>
            <a:ext cx="4305300" cy="3748386"/>
          </a:xfrm>
        </p:spPr>
        <p:txBody>
          <a:bodyPr/>
          <a:lstStyle>
            <a:lvl1pPr marL="0" indent="0">
              <a:buNone/>
              <a:defRPr sz="3200">
                <a:latin typeface="Candara" panose="020E0502030303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grpSp>
        <p:nvGrpSpPr>
          <p:cNvPr id="5" name="Group 4"/>
          <p:cNvGrpSpPr/>
          <p:nvPr userDrawn="1"/>
        </p:nvGrpSpPr>
        <p:grpSpPr>
          <a:xfrm>
            <a:off x="0" y="4334255"/>
            <a:ext cx="12192000" cy="2560321"/>
            <a:chOff x="0" y="4297679"/>
            <a:chExt cx="12192000" cy="2560321"/>
          </a:xfrm>
          <a:solidFill>
            <a:srgbClr val="CCFF99"/>
          </a:solidFill>
        </p:grpSpPr>
        <p:sp>
          <p:nvSpPr>
            <p:cNvPr id="2" name="Rectangle 1"/>
            <p:cNvSpPr/>
            <p:nvPr userDrawn="1"/>
          </p:nvSpPr>
          <p:spPr>
            <a:xfrm>
              <a:off x="0" y="4318000"/>
              <a:ext cx="12192000" cy="2540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" name="Teardrop 2"/>
            <p:cNvSpPr/>
            <p:nvPr userDrawn="1"/>
          </p:nvSpPr>
          <p:spPr>
            <a:xfrm rot="18788914">
              <a:off x="10881359" y="4328159"/>
              <a:ext cx="944880" cy="883920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8038830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600073"/>
            <a:ext cx="3932237" cy="1069975"/>
          </a:xfrm>
        </p:spPr>
        <p:txBody>
          <a:bodyPr anchor="b"/>
          <a:lstStyle>
            <a:lvl1pPr>
              <a:defRPr sz="3200">
                <a:latin typeface="Candara" panose="020E0502030303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87424"/>
            <a:ext cx="6172200" cy="4873625"/>
          </a:xfrm>
        </p:spPr>
        <p:txBody>
          <a:bodyPr/>
          <a:lstStyle>
            <a:lvl1pPr>
              <a:defRPr sz="3200">
                <a:latin typeface="Candara" panose="020E0502030303020204" pitchFamily="34" charset="0"/>
              </a:defRPr>
            </a:lvl1pPr>
            <a:lvl2pPr>
              <a:defRPr sz="2800">
                <a:latin typeface="Candara" panose="020E0502030303020204" pitchFamily="34" charset="0"/>
              </a:defRPr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670048"/>
            <a:ext cx="3932237" cy="3198940"/>
          </a:xfrm>
        </p:spPr>
        <p:txBody>
          <a:bodyPr/>
          <a:lstStyle>
            <a:lvl1pPr marL="0" indent="0">
              <a:buNone/>
              <a:defRPr sz="1600">
                <a:latin typeface="Candara" panose="020E05020303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b="1">
                <a:solidFill>
                  <a:srgbClr val="FF7C80"/>
                </a:solidFill>
              </a:defRPr>
            </a:lvl1pPr>
          </a:lstStyle>
          <a:p>
            <a:r>
              <a:rPr lang="en-US" dirty="0" err="1"/>
              <a:t>Primet</a:t>
            </a:r>
            <a:r>
              <a:rPr lang="en-US" dirty="0"/>
              <a:t> Primary School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65779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7" y="1581784"/>
            <a:ext cx="3932237" cy="1051687"/>
          </a:xfrm>
        </p:spPr>
        <p:txBody>
          <a:bodyPr anchor="b"/>
          <a:lstStyle>
            <a:lvl1pPr>
              <a:defRPr sz="3200">
                <a:latin typeface="Candara" panose="020E0502030303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>
                <a:latin typeface="Candara" panose="020E0502030303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633471"/>
            <a:ext cx="3932237" cy="3235517"/>
          </a:xfrm>
        </p:spPr>
        <p:txBody>
          <a:bodyPr/>
          <a:lstStyle>
            <a:lvl1pPr marL="0" indent="0">
              <a:buNone/>
              <a:defRPr sz="1600">
                <a:latin typeface="Candara" panose="020E05020303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b="1">
                <a:solidFill>
                  <a:srgbClr val="FF7C80"/>
                </a:solidFill>
              </a:defRPr>
            </a:lvl1pPr>
          </a:lstStyle>
          <a:p>
            <a:r>
              <a:rPr lang="en-US" dirty="0" err="1"/>
              <a:t>Primet</a:t>
            </a:r>
            <a:r>
              <a:rPr lang="en-US" dirty="0"/>
              <a:t> Primary School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1134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423160" y="365125"/>
            <a:ext cx="893064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FF7C80"/>
                </a:solidFill>
              </a:defRPr>
            </a:lvl1pPr>
          </a:lstStyle>
          <a:p>
            <a:r>
              <a:rPr lang="en-US" dirty="0" err="1"/>
              <a:t>Primet</a:t>
            </a:r>
            <a:r>
              <a:rPr lang="en-US" dirty="0"/>
              <a:t> Primary School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101" y="596447"/>
            <a:ext cx="1939427" cy="862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176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4" r:id="rId5"/>
    <p:sldLayoutId id="2147483655" r:id="rId6"/>
    <p:sldLayoutId id="2147483658" r:id="rId7"/>
    <p:sldLayoutId id="2147483660" r:id="rId8"/>
    <p:sldLayoutId id="2147483661" r:id="rId9"/>
    <p:sldLayoutId id="2147483662" r:id="rId10"/>
    <p:sldLayoutId id="2147483663" r:id="rId11"/>
    <p:sldLayoutId id="2147483664" r:id="rId12"/>
    <p:sldLayoutId id="2147483668" r:id="rId13"/>
    <p:sldLayoutId id="2147483667" r:id="rId14"/>
    <p:sldLayoutId id="2147483665" r:id="rId15"/>
    <p:sldLayoutId id="2147483666" r:id="rId16"/>
    <p:sldLayoutId id="2147483656" r:id="rId17"/>
    <p:sldLayoutId id="214748365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Candara" panose="020E05020303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Candara" panose="020E0502030303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andara" panose="020E0502030303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7CF31E9-4301-42AD-8E16-0B334A96BFC2}"/>
              </a:ext>
            </a:extLst>
          </p:cNvPr>
          <p:cNvSpPr txBox="1"/>
          <p:nvPr/>
        </p:nvSpPr>
        <p:spPr>
          <a:xfrm>
            <a:off x="1100407" y="3113237"/>
            <a:ext cx="6466935" cy="144655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400" dirty="0">
                <a:cs typeface="Calibri"/>
              </a:rPr>
              <a:t>Year 4 Swimming</a:t>
            </a:r>
          </a:p>
          <a:p>
            <a:r>
              <a:rPr lang="en-US" sz="4400" dirty="0">
                <a:cs typeface="Calibri"/>
              </a:rPr>
              <a:t>Summer Term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59CD07E-DB66-46B6-8DAC-4F9D5D0625ED}"/>
              </a:ext>
            </a:extLst>
          </p:cNvPr>
          <p:cNvSpPr txBox="1"/>
          <p:nvPr/>
        </p:nvSpPr>
        <p:spPr>
          <a:xfrm>
            <a:off x="7695835" y="1127818"/>
            <a:ext cx="3059501" cy="212365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4400" dirty="0">
                <a:cs typeface="Calibri"/>
              </a:rPr>
              <a:t>Monday</a:t>
            </a:r>
          </a:p>
          <a:p>
            <a:r>
              <a:rPr lang="en-US" sz="4400" dirty="0">
                <a:cs typeface="Calibri"/>
              </a:rPr>
              <a:t>16th</a:t>
            </a:r>
            <a:endParaRPr lang="en-US" sz="4400" dirty="0">
              <a:ea typeface="Calibri"/>
              <a:cs typeface="Calibri"/>
            </a:endParaRPr>
          </a:p>
          <a:p>
            <a:r>
              <a:rPr lang="en-US" sz="4400" dirty="0">
                <a:cs typeface="Calibri"/>
              </a:rPr>
              <a:t>March</a:t>
            </a:r>
          </a:p>
        </p:txBody>
      </p:sp>
    </p:spTree>
    <p:extLst>
      <p:ext uri="{BB962C8B-B14F-4D97-AF65-F5344CB8AC3E}">
        <p14:creationId xmlns:p14="http://schemas.microsoft.com/office/powerpoint/2010/main" val="6907872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4AA125-810C-4873-8295-1D89CF1AA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When and Where?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E19BD9-8F4C-456C-AB7F-CF7E7A0B03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9754" y="1690688"/>
            <a:ext cx="10515600" cy="4351338"/>
          </a:xfrm>
        </p:spPr>
        <p:txBody>
          <a:bodyPr/>
          <a:lstStyle/>
          <a:p>
            <a:r>
              <a:rPr lang="en-GB" dirty="0"/>
              <a:t>Every Thursday starting from 13</a:t>
            </a:r>
            <a:r>
              <a:rPr lang="en-GB" baseline="30000" dirty="0"/>
              <a:t>th</a:t>
            </a:r>
            <a:r>
              <a:rPr lang="en-GB" dirty="0"/>
              <a:t> April</a:t>
            </a:r>
          </a:p>
          <a:p>
            <a:r>
              <a:rPr lang="en-GB" dirty="0"/>
              <a:t>Swimming session begins at 1.15pm till 2.00pm</a:t>
            </a:r>
          </a:p>
          <a:p>
            <a:r>
              <a:rPr lang="en-GB" dirty="0"/>
              <a:t>Children to leave school at 12.40pm to get to the swimming pool at 1pm.</a:t>
            </a:r>
          </a:p>
          <a:p>
            <a:r>
              <a:rPr lang="en-GB" dirty="0"/>
              <a:t>We shall be walking – sensible footwear and coats will be needed</a:t>
            </a:r>
          </a:p>
          <a:p>
            <a:r>
              <a:rPr lang="en-GB" dirty="0"/>
              <a:t>Colne Swimming Baths</a:t>
            </a:r>
          </a:p>
          <a:p>
            <a:endParaRPr lang="en-GB" dirty="0"/>
          </a:p>
        </p:txBody>
      </p:sp>
      <p:pic>
        <p:nvPicPr>
          <p:cNvPr id="1026" name="Picture 2" descr="colne swimming pool - Hodder + Partners">
            <a:extLst>
              <a:ext uri="{FF2B5EF4-FFF2-40B4-BE49-F238E27FC236}">
                <a16:creationId xmlns:a16="http://schemas.microsoft.com/office/drawing/2014/main" id="{023A656D-6247-47CD-97F8-15E533E369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3209" y="4326622"/>
            <a:ext cx="3185582" cy="2047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BD8C0F8-B419-43D8-AFA4-D69BD427C9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0371" y="4326621"/>
            <a:ext cx="3571875" cy="204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2511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4E68FD-7CC9-4C80-A93E-C732435B02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to wear?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20DE45-61EA-4ED5-A1C4-D5B72DA79E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Girls must wear a one piece swimming costume or alternative costume for children who follow Islam.</a:t>
            </a:r>
          </a:p>
          <a:p>
            <a:r>
              <a:rPr lang="en-GB" dirty="0"/>
              <a:t>NO bikinis!</a:t>
            </a:r>
          </a:p>
          <a:p>
            <a:r>
              <a:rPr lang="en-GB" dirty="0"/>
              <a:t>Boys can wear swimming shorts but they must not be baggy and must not go below the knee.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21549F-828F-49A2-9D29-C268E3318D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0813" y="4353886"/>
            <a:ext cx="2235666" cy="223566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8E6C010-59B6-4094-81B6-F1CF23D27B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2283" y="4421697"/>
            <a:ext cx="2167855" cy="21678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5F06E1C-D864-4FE8-8A8B-38DADFFB87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6859" y="4591137"/>
            <a:ext cx="2391936" cy="1761164"/>
          </a:xfrm>
          <a:prstGeom prst="rect">
            <a:avLst/>
          </a:prstGeom>
        </p:spPr>
      </p:pic>
      <p:pic>
        <p:nvPicPr>
          <p:cNvPr id="3080" name="Picture 8" descr="Boys Board Shorts | Designer Swim Shorts | Splash About">
            <a:extLst>
              <a:ext uri="{FF2B5EF4-FFF2-40B4-BE49-F238E27FC236}">
                <a16:creationId xmlns:a16="http://schemas.microsoft.com/office/drawing/2014/main" id="{10149E56-338A-469B-BCC5-A18131E2F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0675" y="4240132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45001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C1456D-D1DB-4E86-964D-C1D7155138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417B94-C0E5-4E16-AACE-6C01DC6ACF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Swimming hats are advisable but not essential however hair MUST be tied back.</a:t>
            </a:r>
          </a:p>
          <a:p>
            <a:r>
              <a:rPr lang="en-GB" dirty="0">
                <a:latin typeface="Candara"/>
              </a:rPr>
              <a:t>Earrings can be worn - studs only – best if they are removed for the lesson.  Hoops will not be allowed.</a:t>
            </a:r>
          </a:p>
          <a:p>
            <a:r>
              <a:rPr lang="en-GB" dirty="0"/>
              <a:t>No other jewellery will be allowed – watches, bracelets, chains etc. – LEAVE them at home.</a:t>
            </a:r>
          </a:p>
          <a:p>
            <a:endParaRPr lang="en-GB" dirty="0"/>
          </a:p>
          <a:p>
            <a:r>
              <a:rPr lang="en-GB" dirty="0">
                <a:latin typeface="Candara"/>
              </a:rPr>
              <a:t>You will need a towel, hair brush and another bag</a:t>
            </a:r>
          </a:p>
          <a:p>
            <a:r>
              <a:rPr lang="en-GB" dirty="0"/>
              <a:t>DO NOT come to school wearing your swimming kit.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13154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8BEE9E-CEA6-44CF-A637-CE10116322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I wear goggles?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5B9BCD-05CD-4990-90B3-EF6ED4F3FE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Candara"/>
              </a:rPr>
              <a:t>YES you can </a:t>
            </a:r>
            <a:endParaRPr lang="en-GB" dirty="0"/>
          </a:p>
          <a:p>
            <a:r>
              <a:rPr lang="en-GB" dirty="0">
                <a:latin typeface="Candara"/>
              </a:rPr>
              <a:t>I need a letter signed from parents for this and you must purchase your own goggles.</a:t>
            </a:r>
          </a:p>
          <a:p>
            <a:r>
              <a:rPr lang="en-GB" dirty="0">
                <a:latin typeface="Candara"/>
              </a:rPr>
              <a:t>Goggles will be worn during the swimming elements of the sessions but for water safety sessions they cannot be worn.  Swimming staff and school staff will advise you accordingly.</a:t>
            </a:r>
          </a:p>
          <a:p>
            <a:r>
              <a:rPr lang="en-GB" dirty="0"/>
              <a:t>NO goggles is NOT a reason to not go swimming!!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649EE6F-F09F-45D2-B8C9-A1F7F2E752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3283" y="4541298"/>
            <a:ext cx="2448279" cy="1635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8730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E5CED5-23DF-417D-86A5-111FE5BD22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Where will I get changed?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A6CB98-8CF3-42DE-844A-9A6D1A3A3B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Children to get changed in the cubicles – 2 pupils per cubicle.</a:t>
            </a:r>
          </a:p>
          <a:p>
            <a:r>
              <a:rPr lang="en-GB" dirty="0"/>
              <a:t>Staff to be stood at entrances.</a:t>
            </a:r>
          </a:p>
          <a:p>
            <a:r>
              <a:rPr lang="en-GB" dirty="0"/>
              <a:t>All clothing to be placed in bag and put in a locker – you will not need to pay for the locker.</a:t>
            </a:r>
          </a:p>
          <a:p>
            <a:r>
              <a:rPr lang="en-GB" dirty="0"/>
              <a:t>All children then line up to have a shower before going onto the pool side.</a:t>
            </a:r>
          </a:p>
        </p:txBody>
      </p:sp>
    </p:spTree>
    <p:extLst>
      <p:ext uri="{BB962C8B-B14F-4D97-AF65-F5344CB8AC3E}">
        <p14:creationId xmlns:p14="http://schemas.microsoft.com/office/powerpoint/2010/main" val="41358450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B4995-065D-4C86-8E36-AD374F8412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will I be doing?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C73404-6C05-4FAA-85DA-081E555E0F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Children will be taught how to be safe in and near water – how to enter water safely, float to survive and leave the water safely.</a:t>
            </a:r>
          </a:p>
          <a:p>
            <a:r>
              <a:rPr lang="en-GB" dirty="0"/>
              <a:t>How to swim a distance of 25m in a recognisable stroke</a:t>
            </a:r>
          </a:p>
          <a:p>
            <a:r>
              <a:rPr lang="en-GB" dirty="0"/>
              <a:t>Our staff be on hand helping t teach the sessions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94EE15F-779D-4D5E-9108-910DAE6BEC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4098" y="3429000"/>
            <a:ext cx="2223441" cy="2965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7651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7C80BF-D7D7-41CB-B91E-B74D86B0C0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if I can’t swim?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F3EACF-2A82-462A-99F1-B3F132FE24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That is why you are going!</a:t>
            </a:r>
          </a:p>
          <a:p>
            <a:r>
              <a:rPr lang="en-GB" dirty="0"/>
              <a:t>Children will be put into different groups according to ability to swim.</a:t>
            </a:r>
          </a:p>
          <a:p>
            <a:r>
              <a:rPr lang="en-GB" dirty="0"/>
              <a:t>You will play games to build up confidence – by the end of the summer term, you will be swimming.</a:t>
            </a:r>
          </a:p>
          <a:p>
            <a:r>
              <a:rPr lang="en-GB" dirty="0"/>
              <a:t>Floats, woggles and other things will be used to help those who can’t swim – so DON’T PANIC it is going to be fantastic.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8127CF-7DAF-4910-B8EE-3335B95FAF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63564" y="4613945"/>
            <a:ext cx="1697955" cy="1697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537509"/>
      </p:ext>
    </p:extLst>
  </p:cSld>
  <p:clrMapOvr>
    <a:masterClrMapping/>
  </p:clrMapOvr>
</p:sld>
</file>

<file path=ppt/theme/theme1.xml><?xml version="1.0" encoding="utf-8"?>
<a:theme xmlns:a="http://schemas.openxmlformats.org/drawingml/2006/main" name="Primet Presentation Templa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5BFF108E-BDAC-4034-BDAF-00AD5AC903D0}" vid="{0CA7CA29-7689-44B0-B052-9DEE1D9529A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d76b441c-ca38-4fb9-86ee-b7af439c059d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0381F661DD5CE4C8D05F5015DCCF4CE" ma:contentTypeVersion="18" ma:contentTypeDescription="Create a new document." ma:contentTypeScope="" ma:versionID="5b1d75ed05ca295baa45af39913d33bf">
  <xsd:schema xmlns:xsd="http://www.w3.org/2001/XMLSchema" xmlns:xs="http://www.w3.org/2001/XMLSchema" xmlns:p="http://schemas.microsoft.com/office/2006/metadata/properties" xmlns:ns3="d76b441c-ca38-4fb9-86ee-b7af439c059d" xmlns:ns4="60ba66db-1ff6-4e73-86b7-19db9942b0df" targetNamespace="http://schemas.microsoft.com/office/2006/metadata/properties" ma:root="true" ma:fieldsID="daeebd416b38982e8507743d56e6d4aa" ns3:_="" ns4:_="">
    <xsd:import namespace="d76b441c-ca38-4fb9-86ee-b7af439c059d"/>
    <xsd:import namespace="60ba66db-1ff6-4e73-86b7-19db9942b0d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earchProperties" minOccurs="0"/>
                <xsd:element ref="ns3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6b441c-ca38-4fb9-86ee-b7af439c059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25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0ba66db-1ff6-4e73-86b7-19db9942b0df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3F5DF15-7A20-4D09-ABBA-E5612FF5861F}">
  <ds:schemaRefs>
    <ds:schemaRef ds:uri="http://schemas.microsoft.com/office/2006/documentManagement/types"/>
    <ds:schemaRef ds:uri="http://schemas.microsoft.com/office/infopath/2007/PartnerControls"/>
    <ds:schemaRef ds:uri="60ba66db-1ff6-4e73-86b7-19db9942b0df"/>
    <ds:schemaRef ds:uri="http://purl.org/dc/elements/1.1/"/>
    <ds:schemaRef ds:uri="http://schemas.microsoft.com/office/2006/metadata/properties"/>
    <ds:schemaRef ds:uri="d76b441c-ca38-4fb9-86ee-b7af439c059d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9DEBB882-57D0-40C1-B4E7-AC40CCCB972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76b441c-ca38-4fb9-86ee-b7af439c059d"/>
    <ds:schemaRef ds:uri="60ba66db-1ff6-4e73-86b7-19db9942b0d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EE47026-CBE0-409D-BD58-B46B21D190A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Primet Presentation Template</Template>
  <TotalTime>423</TotalTime>
  <Words>443</Words>
  <Application>Microsoft Office PowerPoint</Application>
  <PresentationFormat>Widescreen</PresentationFormat>
  <Paragraphs>41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Candara</vt:lpstr>
      <vt:lpstr>Primet Presentation Template</vt:lpstr>
      <vt:lpstr>PowerPoint Presentation</vt:lpstr>
      <vt:lpstr>When and Where?</vt:lpstr>
      <vt:lpstr>What to wear?</vt:lpstr>
      <vt:lpstr>PowerPoint Presentation</vt:lpstr>
      <vt:lpstr>Can I wear goggles?</vt:lpstr>
      <vt:lpstr>Where will I get changed?</vt:lpstr>
      <vt:lpstr>What will I be doing?</vt:lpstr>
      <vt:lpstr>What if I can’t swim?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Zabina Kausar</cp:lastModifiedBy>
  <cp:revision>625</cp:revision>
  <dcterms:created xsi:type="dcterms:W3CDTF">2019-03-02T12:11:09Z</dcterms:created>
  <dcterms:modified xsi:type="dcterms:W3CDTF">2026-04-15T11:01:38Z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0x01010040381F661DD5CE4C8D05F5015DCCF4CE</vt:lpwstr>
  </property>
</Properties>
</file>