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57" r:id="rId4"/>
    <p:sldId id="258" r:id="rId5"/>
    <p:sldId id="259" r:id="rId6"/>
    <p:sldId id="260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F0D8D-FB56-410A-8B04-232DEFF06FB0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7BB68-2DA9-4E13-953D-14C72C3DE9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44684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F0D8D-FB56-410A-8B04-232DEFF06FB0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7BB68-2DA9-4E13-953D-14C72C3DE9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7055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F0D8D-FB56-410A-8B04-232DEFF06FB0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7BB68-2DA9-4E13-953D-14C72C3DE9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18083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F0D8D-FB56-410A-8B04-232DEFF06FB0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7BB68-2DA9-4E13-953D-14C72C3DE9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26750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F0D8D-FB56-410A-8B04-232DEFF06FB0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7BB68-2DA9-4E13-953D-14C72C3DE9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21940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F0D8D-FB56-410A-8B04-232DEFF06FB0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7BB68-2DA9-4E13-953D-14C72C3DE9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44706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F0D8D-FB56-410A-8B04-232DEFF06FB0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7BB68-2DA9-4E13-953D-14C72C3DE9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94335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F0D8D-FB56-410A-8B04-232DEFF06FB0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7BB68-2DA9-4E13-953D-14C72C3DE9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6147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F0D8D-FB56-410A-8B04-232DEFF06FB0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7BB68-2DA9-4E13-953D-14C72C3DE9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57850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F0D8D-FB56-410A-8B04-232DEFF06FB0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7BB68-2DA9-4E13-953D-14C72C3DE9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99308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F0D8D-FB56-410A-8B04-232DEFF06FB0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7BB68-2DA9-4E13-953D-14C72C3DE9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39397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8F0D8D-FB56-410A-8B04-232DEFF06FB0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87BB68-2DA9-4E13-953D-14C72C3DE9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7827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2" Type="http://schemas.openxmlformats.org/officeDocument/2006/relationships/hyperlink" Target="https://www.worldbookday.com/world-of-stories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s://youtu.be/15c6fW8-3MY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3.png"/><Relationship Id="rId7" Type="http://schemas.openxmlformats.org/officeDocument/2006/relationships/image" Target="../media/image16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hyperlink" Target="https://www.youtube.com/watch?v=--rV2qYWytc&amp;list=PLk7uugqntSd2iuNRBXvJ34KiMD4mAVLRm&amp;index=3" TargetMode="External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s://encrypted-tbn0.gstatic.com/images?q=tbn:ANd9GcSU2b8Tl_pe9QWt3peulqwRMo209fWrQnkAmMhY7xRnz57AW7w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9" y="6927"/>
            <a:ext cx="9144000" cy="6851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WordArt 2"/>
          <p:cNvSpPr>
            <a:spLocks noChangeArrowheads="1" noChangeShapeType="1" noTextEdit="1"/>
          </p:cNvSpPr>
          <p:nvPr/>
        </p:nvSpPr>
        <p:spPr bwMode="auto">
          <a:xfrm>
            <a:off x="79131" y="0"/>
            <a:ext cx="8985738" cy="4038600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14287"/>
              </a:avLst>
            </a:prstTxWarp>
          </a:bodyPr>
          <a:lstStyle/>
          <a:p>
            <a:pPr algn="ctr" rtl="0">
              <a:buNone/>
            </a:pPr>
            <a:r>
              <a:rPr lang="en-US" sz="3600" kern="10" spc="0" dirty="0">
                <a:ln w="34290">
                  <a:solidFill>
                    <a:srgbClr val="60006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29783" dir="3885598" algn="ctr" rotWithShape="0">
                    <a:srgbClr val="BFBFBF">
                      <a:alpha val="74998"/>
                    </a:srgbClr>
                  </a:outerShdw>
                </a:effectLst>
                <a:latin typeface="Arial Black"/>
              </a:rPr>
              <a:t> </a:t>
            </a:r>
            <a:r>
              <a:rPr lang="en-US" sz="3600" kern="10" spc="0" dirty="0">
                <a:ln w="34290">
                  <a:solidFill>
                    <a:srgbClr val="600060"/>
                  </a:solidFill>
                  <a:round/>
                  <a:headEnd/>
                  <a:tailEnd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dist="29783" dir="3885598" algn="ctr" rotWithShape="0">
                    <a:srgbClr val="BFBFBF">
                      <a:alpha val="74998"/>
                    </a:srgbClr>
                  </a:outerShdw>
                </a:effectLst>
                <a:latin typeface="Arial Black"/>
              </a:rPr>
              <a:t>World Book Day at Primet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38200" y="4495800"/>
            <a:ext cx="7467600" cy="212365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6600" b="1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innerShdw blurRad="63500" dist="50800" dir="10800000">
                    <a:prstClr val="black">
                      <a:alpha val="50000"/>
                    </a:prstClr>
                  </a:innerShdw>
                </a:effectLst>
              </a:rPr>
              <a:t>Thursday 4</a:t>
            </a:r>
            <a:r>
              <a:rPr lang="en-US" sz="6600" b="1" baseline="30000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innerShdw blurRad="63500" dist="50800" dir="10800000">
                    <a:prstClr val="black">
                      <a:alpha val="50000"/>
                    </a:prstClr>
                  </a:innerShdw>
                </a:effectLst>
              </a:rPr>
              <a:t>th</a:t>
            </a:r>
            <a:r>
              <a:rPr lang="en-US" sz="6600" b="1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innerShdw blurRad="63500" dist="50800" dir="10800000">
                    <a:prstClr val="black">
                      <a:alpha val="50000"/>
                    </a:prstClr>
                  </a:innerShdw>
                </a:effectLst>
              </a:rPr>
              <a:t> March 2021</a:t>
            </a:r>
          </a:p>
        </p:txBody>
      </p:sp>
    </p:spTree>
    <p:extLst>
      <p:ext uri="{BB962C8B-B14F-4D97-AF65-F5344CB8AC3E}">
        <p14:creationId xmlns:p14="http://schemas.microsoft.com/office/powerpoint/2010/main" val="6108263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6D44F6-4478-4B57-AA91-F488FEC48D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World Book Day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45F93C-ABC6-4237-B72C-16136D2AF5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56471"/>
            <a:ext cx="8229600" cy="4525963"/>
          </a:xfrm>
        </p:spPr>
        <p:txBody>
          <a:bodyPr/>
          <a:lstStyle/>
          <a:p>
            <a:pPr>
              <a:spcBef>
                <a:spcPct val="0"/>
              </a:spcBef>
              <a:buNone/>
            </a:pPr>
            <a:r>
              <a:rPr lang="en-GB" altLang="en-US" dirty="0"/>
              <a:t>The first World Book Day was in</a:t>
            </a:r>
            <a:r>
              <a:rPr lang="en-GB" altLang="en-US" b="1" dirty="0"/>
              <a:t> 1995.</a:t>
            </a:r>
          </a:p>
          <a:p>
            <a:pPr>
              <a:spcBef>
                <a:spcPct val="0"/>
              </a:spcBef>
              <a:buNone/>
            </a:pPr>
            <a:r>
              <a:rPr lang="en-GB" altLang="en-US" dirty="0"/>
              <a:t>World Book Day is a celebration of: </a:t>
            </a:r>
          </a:p>
          <a:p>
            <a:pPr>
              <a:spcBef>
                <a:spcPct val="0"/>
              </a:spcBef>
              <a:buNone/>
            </a:pPr>
            <a:endParaRPr lang="en-GB" altLang="en-US" dirty="0"/>
          </a:p>
          <a:p>
            <a:pPr lvl="1">
              <a:spcBef>
                <a:spcPct val="0"/>
              </a:spcBef>
            </a:pPr>
            <a:r>
              <a:rPr lang="en-GB" altLang="en-US" sz="2000" b="1" dirty="0"/>
              <a:t>authors</a:t>
            </a:r>
            <a:r>
              <a:rPr lang="en-GB" altLang="en-US" sz="2000" dirty="0"/>
              <a:t> – people who write books; </a:t>
            </a:r>
          </a:p>
          <a:p>
            <a:pPr lvl="1">
              <a:spcBef>
                <a:spcPct val="0"/>
              </a:spcBef>
            </a:pPr>
            <a:r>
              <a:rPr lang="en-GB" altLang="en-US" sz="2000" b="1" dirty="0"/>
              <a:t>illustrators </a:t>
            </a:r>
            <a:r>
              <a:rPr lang="en-GB" altLang="en-US" sz="2000" dirty="0"/>
              <a:t>– artists who draw pictures for books;  </a:t>
            </a:r>
          </a:p>
          <a:p>
            <a:pPr lvl="1">
              <a:spcBef>
                <a:spcPct val="0"/>
              </a:spcBef>
            </a:pPr>
            <a:r>
              <a:rPr lang="en-GB" altLang="en-US" sz="2000" b="1" dirty="0"/>
              <a:t>books – </a:t>
            </a:r>
            <a:r>
              <a:rPr lang="en-GB" altLang="en-US" sz="2000" dirty="0"/>
              <a:t>funny, scary and true stories, poetry, jokes and </a:t>
            </a:r>
            <a:br>
              <a:rPr lang="en-GB" altLang="en-US" sz="2000" dirty="0"/>
            </a:br>
            <a:r>
              <a:rPr lang="en-GB" altLang="en-US" sz="2000" dirty="0"/>
              <a:t>much more.</a:t>
            </a:r>
          </a:p>
          <a:p>
            <a:pPr marL="0" indent="0">
              <a:buNone/>
            </a:pPr>
            <a:r>
              <a:rPr lang="en-GB" dirty="0"/>
              <a:t>Most importantly, it’s a celebration of </a:t>
            </a:r>
            <a:r>
              <a:rPr lang="en-GB" b="1" dirty="0"/>
              <a:t>readers – that’s you</a:t>
            </a:r>
            <a:r>
              <a:rPr lang="en-GB" dirty="0"/>
              <a:t>!</a:t>
            </a:r>
          </a:p>
          <a:p>
            <a:endParaRPr lang="en-GB" dirty="0"/>
          </a:p>
        </p:txBody>
      </p:sp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CB4E1257-EEC6-45F7-92F0-D18812D8595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5600" y="1693985"/>
            <a:ext cx="2343348" cy="2337265"/>
          </a:xfrm>
          <a:prstGeom prst="rect">
            <a:avLst/>
          </a:prstGeom>
        </p:spPr>
      </p:pic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7287A2DB-D1B5-450E-8255-44909D35D22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8219" y="4953000"/>
            <a:ext cx="1381784" cy="2050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39377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US" b="1" dirty="0"/>
            </a:br>
            <a:r>
              <a:rPr lang="en-US" b="1" dirty="0"/>
              <a:t>World of stories</a:t>
            </a:r>
            <a:br>
              <a:rPr lang="en-US" b="1" dirty="0"/>
            </a:br>
            <a:r>
              <a:rPr lang="en-US" b="1" dirty="0"/>
              <a:t>World Book Day</a:t>
            </a:r>
            <a:br>
              <a:rPr lang="en-US" dirty="0">
                <a:solidFill>
                  <a:srgbClr val="FF0000"/>
                </a:solidFill>
              </a:rPr>
            </a:b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dirty="0"/>
              <a:t>Enjoy listening to free audiobooks. Click on the link and select the story you would like to listen to:</a:t>
            </a:r>
          </a:p>
          <a:p>
            <a:pPr marL="0" indent="0">
              <a:buNone/>
            </a:pPr>
            <a:r>
              <a:rPr lang="en-US" sz="2800" dirty="0">
                <a:hlinkClick r:id="rId2"/>
              </a:rPr>
              <a:t>https://www.worldbookday.com/world-of-stories/</a:t>
            </a:r>
            <a:endParaRPr lang="en-US" sz="2800" dirty="0"/>
          </a:p>
          <a:p>
            <a:pPr marL="0" indent="0">
              <a:buNone/>
            </a:pPr>
            <a:endParaRPr lang="en-US" sz="2800" dirty="0"/>
          </a:p>
        </p:txBody>
      </p:sp>
      <p:pic>
        <p:nvPicPr>
          <p:cNvPr id="3074" name="Picture 2" descr="https://encrypted-tbn1.gstatic.com/images?q=tbn:ANd9GcSuY5tNHcHdWL_wUlNzed7Ky7ygs6hLHR_p2vhBYlnK1C8GOykFATSmolf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380999"/>
            <a:ext cx="1590675" cy="1304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s://encrypted-tbn1.gstatic.com/images?q=tbn:ANd9GcSuY5tNHcHdWL_wUlNzed7Ky7ygs6hLHR_p2vhBYlnK1C8GOykFATSmolf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00" y="381000"/>
            <a:ext cx="1590675" cy="1304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encrypted-tbn3.gstatic.com/images?q=tbn:ANd9GcTcoe3g6ygYOf-JuoV0gfbe6rgxL1HcVfZbSnIwa3-m5cC_4PV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3415144"/>
            <a:ext cx="1466850" cy="3124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s://encrypted-tbn3.gstatic.com/images?q=tbn:ANd9GcTcoe3g6ygYOf-JuoV0gfbe6rgxL1HcVfZbSnIwa3-m5cC_4PV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00" y="3415143"/>
            <a:ext cx="1466850" cy="3124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878266D-35F8-4734-8FB2-77FDAF1678C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76450" y="3305706"/>
            <a:ext cx="2010937" cy="346261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6E125A5-EE1A-481E-8A03-08FD036AF2E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82637" y="4649787"/>
            <a:ext cx="3018263" cy="193357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E9CDE43-ACF0-4371-ACB4-8D7C155B3D8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95825" y="3507972"/>
            <a:ext cx="1814399" cy="1019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80886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48529"/>
            <a:ext cx="8229600" cy="1143000"/>
          </a:xfrm>
        </p:spPr>
        <p:txBody>
          <a:bodyPr>
            <a:normAutofit fontScale="90000"/>
          </a:bodyPr>
          <a:lstStyle/>
          <a:p>
            <a:br>
              <a:rPr lang="en-US" b="1" dirty="0">
                <a:solidFill>
                  <a:srgbClr val="FF0000"/>
                </a:solidFill>
              </a:rPr>
            </a:br>
            <a:r>
              <a:rPr lang="en-US" b="1" dirty="0">
                <a:solidFill>
                  <a:srgbClr val="FF0000"/>
                </a:solidFill>
              </a:rPr>
              <a:t>Author</a:t>
            </a:r>
            <a:br>
              <a:rPr lang="en-US" b="1" dirty="0">
                <a:solidFill>
                  <a:srgbClr val="FF0000"/>
                </a:solidFill>
              </a:rPr>
            </a:br>
            <a:r>
              <a:rPr lang="en-US" b="1" dirty="0">
                <a:solidFill>
                  <a:srgbClr val="FF0000"/>
                </a:solidFill>
              </a:rPr>
              <a:t>Tom Fletcher 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2359000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dirty="0"/>
              <a:t>Get all sorts of ideas about interactive storytelling from </a:t>
            </a:r>
            <a:r>
              <a:rPr lang="en-GB" dirty="0">
                <a:solidFill>
                  <a:srgbClr val="FF0000"/>
                </a:solidFill>
              </a:rPr>
              <a:t>Tom Fletcher</a:t>
            </a:r>
            <a:endParaRPr lang="en-US" sz="3000" b="1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dirty="0"/>
              <a:t>           </a:t>
            </a:r>
          </a:p>
          <a:p>
            <a:pPr marL="0" indent="0" algn="ctr">
              <a:buNone/>
            </a:pPr>
            <a:r>
              <a:rPr lang="en-US" dirty="0"/>
              <a:t>    </a:t>
            </a:r>
            <a:r>
              <a:rPr lang="en-US" dirty="0">
                <a:hlinkClick r:id="rId2"/>
              </a:rPr>
              <a:t>https://youtu.be/15c6fW8-3MY</a:t>
            </a:r>
            <a:endParaRPr lang="en-US" dirty="0"/>
          </a:p>
          <a:p>
            <a:pPr marL="0" indent="0" algn="ctr">
              <a:buNone/>
            </a:pPr>
            <a:endParaRPr lang="en-US" dirty="0"/>
          </a:p>
        </p:txBody>
      </p:sp>
      <p:sp>
        <p:nvSpPr>
          <p:cNvPr id="5" name="AutoShape 4" descr="Interactive Picture Books">
            <a:extLst>
              <a:ext uri="{FF2B5EF4-FFF2-40B4-BE49-F238E27FC236}">
                <a16:creationId xmlns:a16="http://schemas.microsoft.com/office/drawing/2014/main" id="{A120F605-7286-4A7E-95E0-519C14C7F67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1011F40-5E0E-4D08-BFE2-0FA051CBA1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" y="3979777"/>
            <a:ext cx="2286000" cy="194649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24BF0E8-058B-439B-90D6-4575758300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0055" y="94956"/>
            <a:ext cx="1991448" cy="2288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5419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E902EEB-373E-4B92-9744-483011A1BC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926" y="1756938"/>
            <a:ext cx="5210038" cy="388186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altLang="en-US" dirty="0"/>
              <a:t>Get a Free Book with a </a:t>
            </a:r>
            <a:br>
              <a:rPr lang="en-GB" altLang="en-US" dirty="0"/>
            </a:br>
            <a:r>
              <a:rPr lang="en-GB" altLang="en-US" dirty="0"/>
              <a:t>£1 Book Token!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259" y="990600"/>
            <a:ext cx="4191000" cy="5396315"/>
          </a:xfrm>
        </p:spPr>
        <p:txBody>
          <a:bodyPr>
            <a:normAutofit lnSpcReduction="10000"/>
          </a:bodyPr>
          <a:lstStyle/>
          <a:p>
            <a:pPr marL="0" indent="0">
              <a:spcBef>
                <a:spcPts val="0"/>
              </a:spcBef>
              <a:buNone/>
              <a:defRPr/>
            </a:pPr>
            <a:endParaRPr lang="en-GB" dirty="0"/>
          </a:p>
          <a:p>
            <a:pPr marL="285750" indent="-285750">
              <a:spcBef>
                <a:spcPts val="0"/>
              </a:spcBef>
              <a:defRPr/>
            </a:pPr>
            <a:r>
              <a:rPr lang="en-GB" dirty="0"/>
              <a:t>Use your £1 Book Token - you can take it to a bookshop and </a:t>
            </a:r>
            <a:r>
              <a:rPr lang="en-GB" b="1" dirty="0"/>
              <a:t>swap</a:t>
            </a:r>
            <a:r>
              <a:rPr lang="en-GB" dirty="0"/>
              <a:t> it for one of the </a:t>
            </a:r>
            <a:r>
              <a:rPr lang="en-GB" b="1" dirty="0"/>
              <a:t>15 World Book Day books</a:t>
            </a:r>
            <a:r>
              <a:rPr lang="en-GB" dirty="0"/>
              <a:t>!</a:t>
            </a:r>
          </a:p>
          <a:p>
            <a:pPr>
              <a:spcBef>
                <a:spcPts val="0"/>
              </a:spcBef>
              <a:defRPr/>
            </a:pPr>
            <a:endParaRPr lang="en-GB" dirty="0"/>
          </a:p>
          <a:p>
            <a:pPr marL="285750" indent="-285750">
              <a:spcBef>
                <a:spcPts val="0"/>
              </a:spcBef>
              <a:defRPr/>
            </a:pPr>
            <a:r>
              <a:rPr lang="en-GB" dirty="0"/>
              <a:t>That’s right – you can choose a book for</a:t>
            </a:r>
            <a:r>
              <a:rPr lang="en-GB" b="1" dirty="0"/>
              <a:t> free </a:t>
            </a:r>
            <a:r>
              <a:rPr lang="en-GB" dirty="0"/>
              <a:t>with your token!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AutoShape 2" descr="data:image/jpeg;base64,/9j/4AAQSkZJRgABAQAAAQABAAD/2wCEAAkGBhQSERUUExQVFRUWFhwYGBgXGBcYHBwcFxwXHBodGB0XGyYfGB0jHBgYHy8gJCcpLCwtFx4xNTAqNSYrLCkBCQoKDgwOGg8PGiwkHCQsKSkpLCwsLCwsKSksKSwsLCwsLCwpLCwsLCksLCwsKSwpLCkpLCwpKSksLCwsKSwsLP/AABEIARMAtwMBIgACEQEDEQH/xAAcAAABBQEBAQAAAAAAAAAAAAAGAAMEBQcBAgj/xABREAACAQEFBAUHBwgGCQQDAAABAgMRAAQSITEFBkFRBxMiYXEjMoGRobHwFEJikrLB0TNScnOCk9LxFSQlU6LhFhc0RFRjo7PCNUN00yaD1P/EABgBAAMBAQAAAAAAAAAAAAAAAAABAgME/8QAJREBAQACAgIBBAIDAAAAAAAAAAECERIxAyFBEyIyURRxBGGh/9oADAMBAAIRAxEAPwALu28kiDBUsmhB0oCCKcAQRWtDpnW0i8bwSOBikkYa0Z2PsrQWoQQWAJIzzoMR9AqK+sWOti9G63qJXjvLgucIDwMlCNa1c1GWoqPbatyCS0NXfbLrkHZRyV3X3Gyn3jnrlNKMiK9Y5OfDM2Mn6DLyPNvMJ/SEg9ymzQ6DL3/xF3/6v/12e4WgO23pgKCWSla1DtX00Ofpt5i21KTnJIa/Tf8AGxx/qJvf/EXb/q/wW9Q9Bd6U/wC0Xf8A6v8ABY2WgWNry1I6yT67/jbkm2ZNMb6fnP8AjYg250eSXRlWS8RFmGIBFlY0rhFeyNWoo7yo4itsvQjemAPyi75gHMSg5jiCmWtjZgc7ZfizH0t+NlHtQ8S31jY3PQRej/vN39Uv8NvS9BV6H+83f1S/w2NwAxdo04t9Zq++zP8ATjg5M/13/Gx8Og288bzB9WX8LVG83RNNc7tJeHnidY8NVUOCcTKuVRTVgfRY2AwNuSmnlH+u/wCNvY2vLX8pJl9N/wAbVAltx5qmwS1G1pBo7/Wb8bOHb83CWTT89vxtSiWzxmrX4rYNZrvBMRnNL+8f8bIbwTf30n7x/wCK1QzWful2D5tNFGPp9aT/AII2sBYHeGf+9k/eP/Fbo3jmy8tJ6Xf+Kzt03aSQ5X651OgLyD7cam1t/qovHCeEnvEg/wDE2m5yd1pPFnfcirG8U4/9x/rv+NvL7wyg5O/13/G01uju/KSAiMOayJ/5EH2WdPRtfaA9WmmY61K++ntsc8f2X08v0iy3p7yixyOxV2z7THzQSNTzsrTYN2rxBhaWJowtTU0YEnIDEpIGtc+VONlZcv0Ux/a16Pd4EghlUgYjJiBxBTmqqAMuY8LGezt6o2vcUXzi/Al9FcnQV4Uthwmw111rxyK5gjMA5++vIWLejY/2rds1PaYc61ilJINMwMNK9+Wpsr45byVPLZOMb38sX6X1JP4bd+VL9L6kn8Nn6WQFhJj5Uv0vqSfw278pX6X1JP4bP2pt6ZZEgMkcrRlcIoqxkHHJGpJxo2gJpTnZkHN+d3pL1LiiUEfJzH2g47Xyi7y/maYYmFfpAcTQ0+Vr9L93J9y2p1nmjvhixSzp1AenkFozSyLUk4K0UBRTLKtKm1Tcdp3h1u1WvDmSG9Oyx/JwxaGWNU85QBQOR2a1qMjYAv8Ali/T/dy/wWQvS/S/dyfw2chHZGeLIdrLPLXLLPXLnb1SwDPypfp/u5P4LCPSteFOyryO1pHqkgH5WLiVAsZmwh0sf+kXrwj/AO9FYgfOAayx2aVzbttUPZNp2xtnCeVYzMkTMwVcayGpOQpgQjXmRZvZ88SGssZfuxED/CQfbYo2d0hRwLSC7QxMTTEE7VMgSWNSdSaE0ytGVvwvGTftYjofl43mP0RsfewtLufRDGD5Wd2HJECe0lvdaDeulpuyka8e05GZ7gDaLtbpXnZMMXZqBVqEUHd3nia8x4Y68ldHLwz4Ht23QuaAAXaI0HzkDnLmWrU2tHmVfOZVHeRbGrl0hXlEcVDM3zsgaUAoKaADly7rVF527JITjkZgTnTLLiAOGVPUNbT9DK91r/Lxk+3FvI2zCBk6nhy4Hn4Z0/CvuHbKscqU+bwJ5a6ZVJ5CnhbAodoOPnHwqedT7haxg3idQQWbM8xxrWvGpOH1eFn9Bl/Ita5vTfFa7sAa5j2EVty2Z7O2jI7IGckEnLwBPssrOYcfSLny9qFj4WLOjNv7Uugy85v+1L8eiwjIM7FPRkf7Wun6Tf8Aalt0fDB9Gi1ftDbSwvgKOx6mSaq4KYYcGPznBr21oKZ11yNrHCeVqfbGxZJZMSFAPk08NGxVrP1XayGi9UMuOLhTPNTke9MZOEpIrlYmRCEq4nx9XhwuRXyb1DEUCknLO0fbG3YMLx3iCQ4QjtEURyyM4UOoVyHCvSoBLA07Oa1jRbmyphMciqVaOYAqxAmRDG+eRMUkbMCuqscQrWlp8+xJJJRM2ASKEVVBYqqrKkr9rCCzMY0HmgDDxzswfikhadWRAzSQYlmXCQYwVoMWLEQcasKCmda2q4JbiYJZOoCrdWljZCi4lKkFlQKTXGcJFD2sS8dJ+zd3zBO7I3kSrYYqeYzsrPgPBCVxBfmszUyICw33Ucsz41BdZA6gEqzF5HgYkio6vrpOGZwHLCLAWA23FHFdyQUWYoka0HZxgYMWEkKuaLUGgLoOIs4m20N4a7UYSBQ61AwuOOA1zK1WoNCAwOYztVy7ptJD1UrebdlgQo0i0IHac8yWWMjWnViz77vySq3XOol8m6SxggpLGuHGobKhJPZrQqzKagmqC1uN762NZAGUOAwDUqAdK4SR7bC3Sx/6Rev0U/7sVibZl1aOGNGILKiqxUEAkAAkA5gVrQE1sNdK4/si9fop/wB2KzD5qS3Q1vNbeQ1tEHC1vIt5Btwa2ATW8i3o25WwHUkI0JGRBoeByI8CMrcItwNb1WwDkZztJjvBBJ0yIyyyIoR6ibQ1OdnEapsARbH/ACkX7X2TZW8bEbysX7X2TZWyy7aY9LjdfcB7/G8iTJHgfAQysa5Bq1U5ed7LF26nRlJdr7BM8sTqjUKgPU4ldeIA+cD6LBW628vyQua6nzda6UHwfvtom5+8jTTRdY3ad6kfmgA0HIDXPiR35K3Lf+jkx177aSLjH+YvqtXbbn6hcawI61RTV8FDJIkYpRGqO3U6ZDja26wcx67QdsXITxdXjwdpGqAG/JurgUJGpUeiviGkzDfIKESdWjjFUVqOwwU4WKgNQlagZguAQDaIu2EMF6mEKn5O0gpVlxCJFc1xJVD2iKEGhFvH+ikdHpIBWUyowRC6OZlnPbPnL1i1wkaGhJoKSf6F8jeYmmJ+UYizYVBXrI1jbCAaUotRXTjisBHk25AHiWkBV43kdlkDdWI1DNUBe0M9ezocrTzfLtmKoSMJoASfKBmSgAq1VViKA5KeVmb7sYSmLFLlHHJGQABiEqBGNanCaDLX02qb7u+69WVmaRsUQZwihkWBJgrIqMG7XWYGoa0YnSq2YTYNuXVpSvkurKRNHIDUP1zSoB5tF7UYANaEuBrlaa19uoJWqV4AKSWzK9gBfKUYEHDWh1patumwy0Z62RUZkiQKiqoVbtK7w9nEQCVIDKDQaA5VPY91IVQx4omTEcIeKNiFLF8LNUMwBpQgqRgWpJFbILyK7RMoZVUhgCDhGYIqNRysKdKl0QbJvRCqCFTMAf3sViq5hI40j6zFgULidwzHCKVYk1JPOwx0qzqdk3oBlJwpxH97FYgfNVLcpb1Sz10uDyVKjIecxIVR+kzEKPCtbaJM4bICxNsvdaByOtvsa8xEheg72coPUDYqufRzs9hU3m8HLh1K/wDiffablIcxtZdS3gi2xr0P3Nx2J5/S0XtHV2rr/wBChA8jea8hJHT/ABIx+zZfUxXPFlemW0srX23tyL3cxiliPV/3idtPSR5n7QFqG1yy9M7LPVORC3sJbzGLeoyeHOzJd7AJ61K69r7Jtyz2ybs6yxYkda4iMSsvzW0qBbtssu2mPQu6O9yrve0klnDNglw4MQCkYVbtUGLUnQix/BuVdI1IjQx1yqHJ45DtlhSpyFLZRuXtVo5urBADPU94FBT1+/usS7f6SkSbq0FUj1I0Z9CByCjsjxbkDZZS7OWaWu3uiq7Tti6+WNsgfybA60oKCnE0HspYdPQ5hPavkNM6ViJOeVTSQaVHEio5WGto9IF4mkxFjh/NHgKZ6a04cPRasvm8k8pzkIAFKVoKDhzqe7+Tky/YtxEl46PIFNG2jGTSg8ix07zJRRkBUc++wztPZSQ0w3mKWmgVXBBPcVpwzratlvDEUJJ9Pj6OJsza9I2caTvOYp/keYr+NuD3628Ut6DWZOtbwyjkPULJjbwRZgiByHqFuUHIeq3QLS9lXAzzRxDV3C15VOZ9AqfRZUSbuk257MCw/KJgcBNI0zHWHmSPNQHiMzmBTW1fe740hFdB5qjJVHJQMl9GtjffyNFMMR7KLkACB2VU4Vz0JoFB0Fa2CLzCvWssVWXEcJOtOFaZWnG7m6vOcbqGBlaXdNsSxnsuaDgbEOwujue8CoVqcwMv8/D+dimHoXPzsVeeYHt+PupAe2P0gshAfLvHx8e/VN3d5RKFGRByHGnpGZPx45tvD0VvDGzx4jhFSD4+Hs1++HuBtR0l6vQ1pnw5in3WjLGVUysb7JdcvH21tlHSH0XLha83RcJUFpIVGRAzLRjgRqUGRGlDkdYuL4okNcXZ1y94ytX3e/SPeZomjYIgDLJhIBxE0AatHNBU0phIIOoth7xu46NzKayfMigUtb7JvF2DKZIhQHPtSZjOujeGXvtO6RNgi6X+REFEekqDgA9ajwDBwO6lhoDj8ZW6e45rONaX/pWksK3eFAkYNaAUFczQDnqSfg8sGbuv5ZB+l9k/HqsrZWTFpyuXZv5UyE4SVY1Fc6jn4H8TaNeGNO4qOHgcuI0FnLyvaPide42bvZ0qeAtsyQwLei9bTLjsiaY+Sikl/QRn+yDY33a6MBMD8oW+QECtWWFFPcKln/w0y1GlpuUnascbl0zqllS25Q9F+zwuHqXY/nNLJX/CQvstN2buRc7ucUV3TFwMmKWngHJA9FDbL62Laf4+TAqVFvJW2ubw7qXybMf0a1MsoFjPhV1Y+jFYFvu4t9jJrAWAOsbJIPAYGJ9FLaY5ysssLiHCbcItLl2ZKDnFJ9VvwtFIPEU8Ra9ocFrzciTBf4GoTRmoBTXA9NSBajFrncpa3+Ac2Pj5jWWXVVh+UXO/t9DOvWdo59kZAftUqfCg0stwRCzsXiAplUM4J7smr8ei0ff264HXka+m0HdXaaQsa6k8dPj48VPxGX5N22JsiB07UKUOgar0A54yaWtBsC78LvB+6j/hsF7A3yjFAXH3+H0RpX8aWMtn7cjmWqmmfwc+FlCOLu/dv+Hg/cxfw28ndG5PrdofQir7VpaySzii000R9gj5kt4TwmZx6psY9FLMNc7wmkqSDlKgU/Xioo/dm10tm5lytFi5WF9NAYzXdmQo3VuD2gwIDAjCwoT5x1Cnutmw1NtY6dR27oe6Ye2G2U0ztrh+KM+1ru439YT9r7LWVubtj+sL4n7LWVll2ePRqc9r0n32ttkbbWBx2FJNKEorUPDIg/Hopy4bo3q9l2u8WNVcqTjjWh1A7bA6HUWubv0U7QJ0hTKlWkU00zGAMQe8aWvcTqi+77/YI/KODTEFAoA2Fa1HcKEmtK8OItGuHSWrlq4VApka4s+QyBpmSCRoB32qD0M3mlTeYMRFKESHQg5ErloNBap2j0V3yBHdjCyAVJVzwBywlQSc8vG2fHGtJllFztDpUz7I7JJ0p82lajzqZ6kZ0IzzoPbW6R7xNUBsC69+VNAKDn6+edqAXOrgIplYthA7Q7R0yGZqchmMxxsTt0e32hBiQYwMK9ZHkyjFkAaL2QwrkeB1zescRvPJWXjeiYNhBKFV+f2iMiw4amoz5ngLRJ96ZSMKmgzz1Jrqc+J562t4ei2/Me0iqOeND7j8VtNfonmxclA/OWp19A4WOWMH0878Ah7+5r22z1z+OVmFW2jbP6IpC5MoODgEkRT6SQ/sFiODo1uKCjx5jnO5PfWhX2CxfJIrHw5VjMd3xMFGWpJOgABJJ7gBX0Wtt2HWO9wuockMaM1ADkwzUA0H7RsZb6brXW7XUyQLRmdEYiRmARmFcixpmBnYG2EhN8irxlp78vuscpljbCuFwykr1t7eKS8SHrFjyJ0Dju4vZ24buyyIHwQIreYJCVLjmAKmnead1qi/p5R/0jbQ767usM91aIKVX8opZKBAuA0BzjfFWM5NVcjSltsJPlz5279AxoXhl6tl6p8qDEcDV0zJNAfzq0rqBmRe3PeS/RHCIWBGVMxT0c7MdITrjhWtXCsWNKZNhplwrRjTkRztr24uzI71s67SuKu0eFzkcRjZkzqOOGp51Njy4zHLUHjy5TbMk312ipqEz4Z5f52dunSjfIAWmPEgCtSxGdBUUUCoqxrrkCa00nem7xXaCRwgLKpIrnTv8eHxlgG3mYzMpzKAIf0gKv8A9QufTbOe1tIg6S9szIJI44EQjslkHaA4jG/a8QAOVokvTdtKFik0V3JGoaN1yPIpIAR35i03aF6klEJufV0XC2GSoRowoCgkHRSCCtRXIcCthTpJnxTRlqGQqxfCABRiMOQ0GTEDke+298eHHc+P+/0xnky5aoj2xeZdtNchKEgLCanVqzDWChIdweOgPDSwhvDuleLnP1Mi4iRVGQFg66VXKvcRSo9VSa+bvrPs+EtUNDBI6nUax5Ed9LWO+N7x7J2XeJe1KCASTmy4CGqfpdWhr31tzz03CGwtjTo6yPDKqAntNG4GasNSKcbKxGm/ZvMa3YQCNS1S2Mt5oJyGEAaCytF3v2ua16N7svexFN8lMucpqIw+ZoKZpoaV17tdLWtw2FtS8kY575du9jIVyHE9eGz/AEfTbvR9LehDePkwU+X7VQp+aNMTin87XV7XbTeY0a92C7j7TG1VMVp3F2wh8ntKo+lLeB7CrA2rNtS3+EJHNfVmZnYKSThGAGrE4AaDtAE8dMlJtbXk7WFDeJ8AClikPVLUDixTXkM8zQCw1Cl8lmwY2ONgiEKmEqakYS61K0VmPzWVGrUEixIC3f2LfzhvNyjQH8mHIgAAQBTQSak5gvSpowrUtUlJ27iHWRwggN1dBBTHhbXtaYMeuVad1o913X2tgCi8yRouSpG6rQV4lTU65k1JNTraG3RlKslHdH61WSrStVTTHi83tABGqDrUeNldfK5v4WMt12+ULvPDEADl5AE5cMMZFeAqwsGX/eLaYykvZFOCXi7A/wDSepsRr0cXRCBPeruo75Ur6iRa7uG5ezGHYnhcadmSM8ONG9Nj0PuZi2+N8Io15lYcmdiD41NDaJHvFMCO1UVrQ6E94421g7nbNrhE8APLrIwfVitQbx7t7NgcCW8hSRULGC5oa0rhyAyoPCz3E6yCh3qd4zC4BjZQp1qADWq94ND6ALR9hwH5dANSZVzHGvEdx19NmdqQ3UMTBLIy8AY6e8inqs9upMTfLsK18qCNMuJp42qzWNLG25Tbm8ux2ikJ5n32h3NrzFURtImLMhGK17yAc/G1xvxfGaeh4cPDSx5utu4t5gSSlTQVoPaPj77PG6myzk3YyKeN9XDV5nn3k2+hOhqbFsqIfmySr/jLf+Vhva25Roeziy0pqPVw+OVhHYvSJedlxG6xJCaSO5MiuSK0FKK6gZKD6bK+y6aj0mtS7FR88hPrkKfY2vf32yrfnca8RXqZ1QsjSuwpTixP32k3/pWnvICzxwlcSklBIrChByq7A6aEW3nqYrymNCro/aDoQwIPeKg5WXR9vl673q9XcYUaWOvzaHjTmMq5Zi1tsLcy8zzq8oLVOIljiLeJOvt0tvTbl3dicSk8aGn4a2s7tsuKIdlQKDMnu458e+zuRcWebxbMWG7mP8mWuzqMyaMzqOyBqW0C9/psDdJG2Ula73WEMsd1iCFSQSHIUMrYciVCqCeZexX0tbxtDJd2hYVeKUK+pWrJUp+a5GWLUZ0oaEZTdNodWa4I3oajGitn6bLGetnU7d6omQGmrcgfNaysTXTa94niUvGojr5wVFpkaAfOzPLnnZWnLtUnoW9Eg8nev/kf+NjPam0DCmIJj8XVB3ZkGuZ4DxprYD6Lp8Md677wKfVtZbxbcwo8gAbqwTGp0Z8JILdwGfhl/wC5QTb92m+Hj3jsO717XkldoDhE3WRyNhfMDPCvaw1wkomFTrJnmlrXY+y75LW8rJEJGYqCwFQMKK2E4SMsCpXD8x9a2ptnYXkiADPOwDs0gICSMC0bDAQaonWPrUk1qKsGMrzvBdrmiRu3VqAEQUY6A00GuR+/W1cp0MfF83pTbW3Avs4Ia94u4saeoJT1AffaoXocmLduaMqRQk4mbUHs1AFoezr+i7WlvTrKIusZlGF9CrDFT9LOh0yytocG+12dA4MhB5RStpkfNU5ixctJ4z5DN26HruMmkNQKkLrnxzNeHK3Lz0Q3dVBBlc1PmqpOennOMh3VtSbv7ekG0mvM3XASS0oVlIERx0BVQRRQUoKZYSR3lO9m+V3KIFmmVBLGZOq6yJmjLMJFqyqRQBTkwri52fJP266C+1OiRh+TMxzNQ0YoOVMLMT6f8rUF76OL1GMo2oecbjnyUg2ibI2vSSUyz3hY+rlMXbZ/KDOJXBxDPQ1GfMags3UEk0xDSvERdTPigLRZ9nCD2irDM1GEcO+zuWkzGVnV82dJEaOhXxBHvFpm6Tj5bduPlV99t+vEcrQKMSyeTGIyIrEmla8E9FALZntq5su0bqxoazpmIhGM2pwAB4+y0TyTKWH9O42UJb2y1vLd3dTjwtoe523JLtsa8TRkYo4hgJAIBZ1UVB1piqK5Wzne0f1qTXX8bGuxh/8Aj18rxWPPl5aPLw08LafEZ3ugu+7yXy8EmS8XiSuoMj0+qDhHqtHi2JK2i699tK3E2PFNGOru6uVAxGSV46k8adQ1dDxsbXXd5lpS73cd3Xyeyl2y9Fq6Qy/Y/RFNNGHZsNeGn8/jXK1tc+iSSMM/XSR00CMQx+rp8enVruLwooIbvQaUnk//AJrdlecgg3eI1HC8N98AtG6plu5u375dtpw3WSeSaGZimGVi5U4WKlWbMZgaGhFe4207fC8mO4XpwaFYHNf2TbPdo3Nk2vcC0XVsbwMsaPWoI+YcvSBY66QDTZd8/wDjv7rKnGMdI96Di5k5VSSppzMfC0jd/dG6SUPXvmCatGFpppmanhQHiPRU7c2lgW5SBQ+FHybFQ5prgZT6K58bFOy+k0m6YsOK8tIVCgzGNAQtHfrJGro1EB7WHIDirbr0uSb9pm1LlBBEqo+KSQg0VMICrWrHKqqTQZ6se7JWh7WuOExyOkqyOz1eUxl5qBatIEkbDmRhjUURVpnXsq0w76CN03knu4dImAUy4yCit2lqBqDlQkU0sU3/AGi8/VuBVBHgAKgK0rULMSaAEMpatDQKtBqQEPNhdqBCase2pbSpNMivDjaxh22p8m6BDnhaLs9rPIrULnplz156XE/H5Jj6or3b3hu0DsZZE63zO1UnskBiTQhQzLkCRQDvNqnpPYSPDKB2WVhUElajARhocIqvLWle+0PZO1YY5HjcxlMIGBUlCuyEMEbyhoKg1oudKaEm0O/7cwF4rsxaAvjBdEXtAEt1S54ExVIA0HE1Nc+N5bbXy4Xx8bDo2tEI1JkYuFAYeTIqBnQMnMnnwtX3far1RFoMR16uMkVNKBcIFcreJN4GNFPVk1U4iiAgqQR5qljpTUakeMaCJS4zqa5BQ5OvzQUzpyrbTUcuWXtb3S93qVTm1Mq06+g4/NOEV5D1WhbRvr54gjZgEMJMjTLsvTXCc88we6129/ERjMscscFCBijNWyrkXAAJPaJzNo19v1yahaK8U+aSaeo8fX4Wjld9U7x16ofhu8kzYUjJLVoEWlaeGVK0qbGku1JLm+KIqT1KwvoQQECsBrxz4aDMWr7lvHdYUZY45RipiJwk0XICuuHurStmr/t6CUKsaMCBliXETTQ1xZ5cMhWtNbF5W9ehNSdpb7alfaYlQkOJMKipZOyiIOzyzJpzp3mze19sOb7FPO7MVkjxVBUARsNAGwgAA6DjXXO1XctoAXlmIkJDkhUUVqCoNSzVHmiutNedndp7Yu03zSM65YuXifiutlrWXXwOSDvSf61L42MrjLTd29DiWhHrlT1fHfYPvF0LwLJmVBZFb5wVcPnfnDMgcRTjkLX0W1kGxZbuZE6wyR0GIA0V6moNCMqHMC2vwmz207o1u2G6qaUqBw5V0PKxqtgHo921ALsqGeHEKZdbGDpyxWN4rwDmGDeBB91nlGadE1vdLQxOBqaeJpZi87x3aL8peIE/SljHva2a5QZvs/8Aa2zeQvCV8STQeqp9XO1/0ktTZV774qfWZR99g7ezea6TbSuDxXmFlhnDyEOAqqCCWLHs8OdcuNRaZvDv/Hfa3S6J1ysVEkzqerADBuwrDyhqozIw5aMLO9HJv0yXemQAQR/OSKrcaFyCB44QD+0LWG7O0jDFDRFkLTO0cYcKcQUIGbsHTGaMxyCmlM6iu0MXWOHJLB2DEmpJBIJJ8bRxZ3Hc0vHy3HLlGlGKeSVppnVynYqrVRScVUh7wAMTZ5kita0VhPdNfLrpo3usrTrXqquXO7eZ2AkbXz29Vfj22lQ3eFkkJJDkHCmtT5yg/nDEoHLjStot7ykY0r2m9pNmheWQ1VmX9E091rs3GMpw7XckqDQHEKqoLYWyIxec2VNTwHIU7DcoGVW66jlgDHIjU+uhOX7NoEX6QUczWnsB+BZ4UDHGMQXI5tzp5yg/52fohDFepGAjWQ4I2qyrWRSi1JJShwimpOXctDaHeI0L9b1gibIsY1AQNXKioA0anLMIwxcBW1XPeixZo1IWlDTERQ5doknESeLezKkiO7xFExAKwGZx4Q1QCDmGzzOgGRAplUhra53gPiRr1EqyNmp69qmow0wwnCAaUoB7KiZd95+rDQFo5FFPLrVlYZDzZkGLM6nkc9DahhuVWpCnWEgiiMz0qCKnsACla5nhazve7M0mEhIIABmC4GYrmQmP28+4WN6H07lOj+27xdmeFboKMwZnZfJI+QoFDjDiFGNcuVa6Q9p7RjMbI5ZXABXHGZDUcMTCpB83zioBORtFO7shoOtiwBsNVrTE1BhUYAXYgjIV4VplZ0Q3aIYQrzvnTFkmIVHmKeByzrYuquY2TVvpS3RJHclELtWpCoG17qUFp8e60nZxlULEKq1xuxOQAVcteZFps0sgjUOVi87EMh53m4UUVjwilKUqcyc7Qnv0C0OGSVhxdiBXwU19TWRfbFjd7+vVJDHjbArEdhe0KsSQQxoak5HWlK6YhSeTExPM1te3XeySJqwokRqO0tcXiGFGr+1bm1N2pKddGtQRiKqSSK6la5sla8yuYOmKz6LLLagt0DuHssgpOmdrzY+7bOjyyAhEQsBQ9qnDL0mnGnfYSplFeFfRaxuO7ssui0HhbQd2d14Zz2EWighnTHgJB7JXrAGFVoaHzcudBpmxt0Y4wOyMuYFafHvNlyPTNt0+jLi64uYIH3+qljDaezDdICt1hDzlaqpBwrXiwXMjJqD6OuVCZsY4RyqaAAVZj+aoGbHuH3VsJbydHrbQk66ZzGwFI0Vz2F1AJAoWqWJIqM6CoANp77Ppjt+guz4nljKS9qSXDMFNS9CArpRZCauFAwkEUPAONuRdpFxQX+IfRmFKftRkg/Vsc3jolvi5x3xzyDkP7Hy9Fh/aW6W0YiGlu0M1CKMqdW4pmCrR4R7xZ/1QpNjbEkhmBYxsoB7UbqwzGWXnCtDmVGllaTs7KSOMrLHgDgRuFIGIhjRlC8QDTCRypU1Vpqoo7ypxMRwZhrTibSbtsh2YGgAH55pl6KmvgLeRNgd2KFgGPcAanU0Nu3vbjg+TASuhXNvrcD3gA2u7+Bjx7rztjYscKgGYvMTnHgphXm5LVU6UXDoa5ZVhQSCMYqFicuIA0J8eGXr5GbdZpY1DuImXUrJHHITWpzqtRUKxFSK0OudmpL5GrurQowqaA1BQnMrVKMQpqvoOQsvhOXfqaSYt4UIpLd4nU64QYz5tFq0ZB5k11r3WmbO3WjRetvAIrUrCTQ04dYRTP6IoedPNtzZECwxreJaVGcKUFB/zG5sdRXhQ/m0hpLPfpcCHI6k1oO862JP0qax91Lv29YUYIwAo0AAVR6BkfVbmztnXq+IzowCqpOZpkBnTidLStqdGckF3aZ5AaDJQuvpJs50a7SYSPCfNZGp3HC1aczatFc7e1JcypgiLOY1jkZqrXGW7BXBTOopWvCuVmX20FJ6lMFfnMcTn0n+XdZ2O6hrmzUzErerDHyy52pMVmjbrykmpJJ77cCk5DW3pIiTQCtjvdHdHrGU5GpFSfWR35ZjOhsqA1s7dp5GFch6fj+Rtsm6m6vkcLgHitcwDodNAfivAi2LufHFhOEaZg1PeNT6NPbYjjhCigAA7hS02qBk/RhAzFwQGOZBQMCeNSCrN4k111rZ9d12QYepVlr8yRfDSRUpl3nSxfhtwCyChulzMX5O6uMqUaWELTwVm0oOBtNVbw2piiH0cUreguqKPSrWsDZUsjMXe5KhxZsxFC7GrU5V4D6IoO60oW826LAercK2QsrBAjpG2bGsKyKihusAqBTVWrWmVlaX0k/7Kv61fsvZWSowQ3lkdypkUYiCyHLU6/wAxb1e53YR5l2oSvYBcdkMc8ycs+PmtS0S+/lX/AE2+0beZJzHQgslRqDr7O/2210ndWSAdQzBhGVYFWJOIsBU0J7Rdl4mnDJFPa8Xa8JMYbuqeTWQlS5q5BqWWui4qaKAKkZVqTU3uWoCrTAgoKV45nXvJzoK5njSzlzu7YXkBI6sBgR+diAWntP7Ngp2k7cvLPNRuz3ZAD1f58Laf0dbIhIWlM6DL4rU6Z87Z9tWIXmEToMxlIop2WpnwyB1Hd3g28bp7yG7yDOi1019lgXttu/8AclFzZABmp10AA8fR99sF3XvJS9R8K1XWnnAjP123a9bXS97PqGxFSoOhqGqO14+8Dnb5/n8jeCRTsSHw7LWIF5sdCdnzgcJc/wB3z9FhjDYq2AK3G9frUOfCqSWFQbMhDuhccctTwtoO2N4Tc5Eu92VYgMBkkoGk8qM2jRh5qipY5GvKnaqeivZQkYMKEg1IPHlTMZjI6+q2zSbvXdpBI0SM60oSK0pplpUc7Rb7ND3Ovk0t2V56FqkK9KY1BIV6U7IYDEAc6EHja9pZW7aVOG3LKyrYBW827WysAhbtLKtlWwCtkHSht+8G9m70fq1KFI0Lr1oYVclowTjrRVBFBnkTUHX6W8mBSQxUYhoaCo8DwsEzvbVzki2VEkpYsJiVxmrhCZDGJKZYwmGtMgajhZWuukj/AGRf1q+5rKyqo+f73DV5WJoFduNCe01KcfZ6rN/L2R+xTNaEEBgR3giyv61mk4DG1frG3mUirLXI0riyPZOo1GlePG2mv2h7aSJowSoVixU4cs8qMBUAjmCBn87MAWGzMK3Vg5KiVmJYAE4YVooUEjNnYipoBrwpalN4JxGvna6cbFd9ukUVwuzuSHCYlwkg1kJbUaedZVeM3uh/Z9+N2lJpjQ1V1OWJQSO/CwpUHOh5ioM7bexUZBPdzjjfuNQw1DDgw4jvB0NS3s2MGC83hqVVBGgpoZThJHghfPWuZPOv2RtuS7sSuatk6HzWGfqIqaNqK8iQaQINxt8Pk0mCUnq2GE10oda+/wBHdYY2tMGmkZTUFyQfTa32lsxJk6+7ksPnLliUngw4aeB9w+VsyEmwZSNnXyn58fLlJ/nnYbsSbHkw7OvQFO1JGK1ApRXP32HXWle6wG5dEey1EauBmRqMtOfxxzHPRtpbViu6F5pFjXSrGnoHEnuFgHorv9YlBFDhHP4H87Vm/mx77er8QkcrAKBEVIpHRqkkMQrK/ZrWvmioyyjXtTUdl7WivEYkhcOh0ItKtQbn7uG6RviK45ZDIypXAtfmpXM8yeJJ7rX9kHDZE27blkZWVkbQdj3wyxsxzpLKnoSWRR7AB6LATSbehbzb1YBVsFb59JK3OXqIkEk2WLFjCqXphHYUliajIaVXPOljQ2zre7ove9zu6SKqSkFwwBzFc8wcxnmM6GzhPG3d5Wvez2MkRilivAjkQ8GCk5V7j3+JrZWl72bBjumzY4Yq0EqkkmrMxVqsx5mngAABkBblpq4w7aTnrHHDrGNPS3x6TaPPLUkE+jv9Vntpnysn6bfaNo0tKm2rIyTYu28qyN1TY/JhI0VcgKIcUjkg1AwjLKvaNcrC0aVIHMges2Md+jDHKWUVkNRrQd9R84A0yOWVle2mM+21RGQpcXTneByzwq1e/wCcPXZ2DYAa4PPmHVgB3jtE19As3tCEpdIqmpaSQnxpFx48bE92uP8AYudc2J8aCvps0AXZ9/eFg8ZodCNQRyYcQfjPO1rtCKO8RmeFcDJTrY61pXLEvErnrw0PAmitJJaCU4WGJcjyNRmCOIOYIsEttnxk7Pmp/fAn9lB+NqAixLco63B6EgGRzSvDDGAPDhnrYaPGzDW+i6/CkdNRQZ+qmmf3e0bPb526M712yDwOlfw1+630Bcr2HQEeo09eVoppNLK3bctJlSyNu2ZvN4CCpIA7yB77BnRwsJ9HV+62CXuvMxHgzsfvsTXG9CREcaMAfXbPOiq/0EyHTrn9dW/n3WYaRS3QLcDWWOyDtlbmK3bBBPpJH9UH61fc9lZdJH+yj9YvuayslR89bR/Kv+sb3mzU0dntqDyr/rG+0beJAbas6WzFrNEvOVPtLaz3lXrZZHxAENhVCDVqAFjXRQMQ150tA2IP6zD+tT7S2sN4XSOVwrMxfMr83gQTXM+aDlStBXSy+Vz8UfaL1ucH6cg9WAfdwsfyQf2OlDQnF9lMq/HrsEbZugS5XUcSXY+JLfhbRZIP7IVTxxfZTXvs0sajXtKOZA9tndp5yvn8462aDYW/RPhobS9pw1IkWpVs68jyPePjmWQj3bXHcsIOjup8WwkZDPOvssJ3qEqzA1yJFpew9pNCzUFVK9teYHLkRU0NraW5xXr8iwxcjQOa8wTU+io9dgK7drbHyaYN805HL4r4W1bZm/yrmrDFyJNPX8e+2U3ndqZeH3Wi/wBDzL8xv2c/dZaD6F2b0lQOcLZNwz18LX933jiemdK86U4cbfLa3OUHzZAddGBFrG67dvSHIufEGy4nt9Mz7YjQVLDPQZVNLC+8W8ikGh7IU9k92vpy94tkv+mV5whXWo4VZRT1nXv9diLYO6l92g8ZkQw3YmryY0xOg1VArE1NMNTkNdRQrWh217YH+zQH/lRnlqqm2W7lqVnvsKflEvD9mvzVaRT6cwf2ba+FoABQAZADlyFsw386Mp5rw16uLhZXzkjLYKtSmJG0qQBUGmedc6WUOje4bYbD5RGAA1pyA1Pp93ok/wBNxc6eOXPn4e0c7YwNg7djoogloOCyxsPZJ4+u3uDZG3Nfk0vpeIceFZLPRNpbaUeXaGf+X3EWb/pqLi3f8c7ZDHs3bor/AFdvS8P/ANnx6bO9TtpdbnIfDqm9zGtjQ2NukG9q91XCa+UHsDfHpHO3bAl6vl8ZUS83aSEBq4mjZRWh+cRQ8bctF7XGf7STysh/5jfaNvAWo4fBs9taIiZ/1jfaNoqg5jvtqzqTsZ/6zF+tT7QtL2hdBI7Htl2lYHQKqrgFWyqSWfmKADXFkxsWIfKIa/3sef7S2ut5bmImbqmJZicWuVOPKutDrmTysvlc/FV32rXa6gmoxEcPzm9ehtrMUGLZo+ixGfCqr+H8rZvtaALdrqABkK5D6UuttW2NBXZxGoqCKHusVLAtpIBK4HBjb3clrHN3KvvPx/O0zeK60vEnDO0a5ReSm8F9ha1E5siIsZu6Bz7UtXgWvN2IMUki/nQSD09k/dap+THkcu6wDkG1JlFFlkUcg7U9ABpZSbVmbJppT4u/urZrqDXQ2k7O2O80ixopLMaAAZ52AjwRs5oMz8c7XNz3OllI0ArrT4z7rHF22HdNlKDfnDSkAiCKjSftjzUHeSNcrVV86Rby5K3GBLqpyBAEkn13FF50VcudkBBu30RLHhmvDhFArViNeeZoPSbaCu99whAU327CgoKzRk0GQ0Y2wyPde9Xx8U8rysTq7M5z5YjkPC1x/qozrU0HfrT8fjhZaNri7/7OP++3b96n42mXTeC7TGkV4gkPJJY2PqVq2wm8dHRVdSSPf3c6aeu1dfNwpVAyBPL40stHt9MKKa+23q3zBcdqbQuZ8lNPHTgGZly5o1V9YscbudNkqkLfIg66dbEMLDvZD2W9BXwNlxo22UC3aWgbH2xFeoxLBIsiHiOB5MDmp7iAbT62RhHpHX+rL+sHuaysukZq3Zf1g9zW5ZHGY78XGNc1RQTWpA9OdgKW+vXX2D8LKytomvMW1JFNVahBqCAK1GYOln22zNISXkZjrnnzsrKwHqTa0pAUuSBoKDLwyytMg3yvsa4EvMyryDECysrBIE+1JZDidyzHiaE28pemAIBIB177Kysw93faEkZxI5U0IquRoddLI3tzmWNuWVkCM7czaTc9tzwNihleNuamh9luWVgGXvjliSxJJqSTUknUknMnvt6j2pKvmyMPA27ZWAkx713tfNvEo8HIs4d9b9/xc/7xvxsrKwHDvhfDrepvrt+NvJ3svZ/3mb65srKwDZ3hvBrWaQ+LG0dr0x1Y2VlYCTs/bk8DFoZpImIoSjFajWhpqLXlz30vza3u8H/9r/jZWVkpcLtmeVcMs0kg1o7s2fpNlZWVpXH/2Q=="/>
          <p:cNvSpPr>
            <a:spLocks noChangeAspect="1" noChangeArrowheads="1"/>
          </p:cNvSpPr>
          <p:nvPr/>
        </p:nvSpPr>
        <p:spPr bwMode="auto">
          <a:xfrm>
            <a:off x="63500" y="-1270000"/>
            <a:ext cx="1743075" cy="2619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69591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2FAD0BBA-7C02-4FF6-981A-354624D25A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31483" y="2754651"/>
            <a:ext cx="1161347" cy="128819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6EC4CEF-C9C6-40B4-A4A9-B52B04C4BA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53510">
            <a:off x="6973105" y="197205"/>
            <a:ext cx="1867797" cy="210585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641D4C9-89EB-4F0A-BF5E-8AA970485E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643175">
            <a:off x="219865" y="273564"/>
            <a:ext cx="2278172" cy="20475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74699"/>
            <a:ext cx="5142802" cy="1049302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BOOK DAY COMPETITION</a:t>
            </a:r>
            <a:br>
              <a:rPr lang="en-US" b="1" dirty="0">
                <a:solidFill>
                  <a:srgbClr val="FF0000"/>
                </a:solidFill>
              </a:rPr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3823" y="1596285"/>
            <a:ext cx="8229600" cy="533400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r>
              <a:rPr lang="en-US" sz="2000" dirty="0"/>
              <a:t>Listen to a section of David Walliams book The World’s Worst Teacher</a:t>
            </a:r>
          </a:p>
          <a:p>
            <a:pPr marL="0" indent="0">
              <a:buNone/>
            </a:pPr>
            <a:r>
              <a:rPr lang="en-US" sz="1800" dirty="0">
                <a:hlinkClick r:id="rId5"/>
              </a:rPr>
              <a:t>https://www.youtube.com/watch?v=--rV2qYWytc&amp;list=PLk7uugqntSd2iuNRBXvJ34KiMD4mAVLRm&amp;index=3</a:t>
            </a:r>
            <a:endParaRPr lang="en-US" sz="1800" dirty="0"/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r>
              <a:rPr lang="en-US" sz="2000" dirty="0"/>
              <a:t>Can you add a section to David Walliams book. Write a description of The World’s Worst Teacher:</a:t>
            </a:r>
          </a:p>
          <a:p>
            <a:pPr>
              <a:buFontTx/>
              <a:buChar char="-"/>
            </a:pPr>
            <a:r>
              <a:rPr lang="en-US" sz="2000" dirty="0"/>
              <a:t>What makes them the World’s </a:t>
            </a:r>
          </a:p>
          <a:p>
            <a:pPr marL="0" indent="0">
              <a:buNone/>
            </a:pPr>
            <a:r>
              <a:rPr lang="en-US" sz="2000" dirty="0"/>
              <a:t>Worst Teacher?</a:t>
            </a:r>
          </a:p>
          <a:p>
            <a:pPr>
              <a:buFontTx/>
              <a:buChar char="-"/>
            </a:pPr>
            <a:r>
              <a:rPr lang="en-US" sz="2000" dirty="0"/>
              <a:t>What does he/she look like?</a:t>
            </a:r>
          </a:p>
          <a:p>
            <a:pPr>
              <a:buFontTx/>
              <a:buChar char="-"/>
            </a:pPr>
            <a:r>
              <a:rPr lang="en-US" sz="2000" dirty="0"/>
              <a:t>What is he/she like – </a:t>
            </a:r>
            <a:r>
              <a:rPr lang="en-US" sz="2000" dirty="0" err="1"/>
              <a:t>behaviours</a:t>
            </a:r>
            <a:r>
              <a:rPr lang="en-US" sz="2000"/>
              <a:t>?</a:t>
            </a:r>
          </a:p>
          <a:p>
            <a:pPr>
              <a:buFontTx/>
              <a:buChar char="-"/>
            </a:pPr>
            <a:endParaRPr lang="en-US" sz="2000" dirty="0"/>
          </a:p>
          <a:p>
            <a:pPr>
              <a:buFontTx/>
              <a:buChar char="-"/>
            </a:pPr>
            <a:endParaRPr lang="en-US" sz="2000" dirty="0"/>
          </a:p>
          <a:p>
            <a:pPr>
              <a:buFontTx/>
              <a:buChar char="-"/>
            </a:pPr>
            <a:endParaRPr lang="en-US" sz="2000" dirty="0"/>
          </a:p>
          <a:p>
            <a:pPr>
              <a:buFontTx/>
              <a:buChar char="-"/>
            </a:pPr>
            <a:endParaRPr lang="en-US" sz="2000" dirty="0"/>
          </a:p>
          <a:p>
            <a:pPr>
              <a:buFontTx/>
              <a:buChar char="-"/>
            </a:pPr>
            <a:endParaRPr lang="en-US" sz="2000" dirty="0"/>
          </a:p>
          <a:p>
            <a:pPr>
              <a:buFontTx/>
              <a:buChar char="-"/>
            </a:pPr>
            <a:endParaRPr lang="en-US" sz="2000" dirty="0"/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endParaRPr lang="en-US" sz="2000" b="1" dirty="0"/>
          </a:p>
        </p:txBody>
      </p:sp>
      <p:sp>
        <p:nvSpPr>
          <p:cNvPr id="8" name="AutoShape 2" descr="Image result for world's worst teachers">
            <a:extLst>
              <a:ext uri="{FF2B5EF4-FFF2-40B4-BE49-F238E27FC236}">
                <a16:creationId xmlns:a16="http://schemas.microsoft.com/office/drawing/2014/main" id="{B6F93B99-63A6-46A8-9126-285BEF2BF70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D19C060-B3F5-43F5-B00D-C20F1D57F75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97449" y="4357741"/>
            <a:ext cx="1262062" cy="202919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254DBA1-D7A7-45A0-9846-A1C815EBB38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20731" y="4357741"/>
            <a:ext cx="1297114" cy="202919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8ED76B66-D635-4C2F-B165-E32202ABDCC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93064" y="4315584"/>
            <a:ext cx="1297113" cy="2036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87715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lemental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425</TotalTime>
  <Words>276</Words>
  <Application>Microsoft Office PowerPoint</Application>
  <PresentationFormat>On-screen Show (4:3)</PresentationFormat>
  <Paragraphs>40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Arial Black</vt:lpstr>
      <vt:lpstr>Calibri</vt:lpstr>
      <vt:lpstr>Office Theme</vt:lpstr>
      <vt:lpstr>PowerPoint Presentation</vt:lpstr>
      <vt:lpstr>World Book Day</vt:lpstr>
      <vt:lpstr> World of stories World Book Day </vt:lpstr>
      <vt:lpstr> Author Tom Fletcher  </vt:lpstr>
      <vt:lpstr>Get a Free Book with a  £1 Book Token!  </vt:lpstr>
      <vt:lpstr>BOOK DAY COMPETITION </vt:lpstr>
    </vt:vector>
  </TitlesOfParts>
  <Company>British International School Vietnam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Chloe Gleave</dc:creator>
  <cp:lastModifiedBy>Chloe Gleave</cp:lastModifiedBy>
  <cp:revision>24</cp:revision>
  <dcterms:created xsi:type="dcterms:W3CDTF">2012-09-25T10:11:13Z</dcterms:created>
  <dcterms:modified xsi:type="dcterms:W3CDTF">2021-02-22T11:57:53Z</dcterms:modified>
</cp:coreProperties>
</file>