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7867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019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102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9331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6028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9984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2904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639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7559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33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26982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23DB6-0062-4D65-B64C-425BA6E51E4C}" type="datetimeFigureOut">
              <a:rPr lang="en-GB" smtClean="0"/>
              <a:t>19/03/2020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00434-662B-4D8B-A0F0-5ABBE4562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814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rasaac.org/%20http:/www.palao.es/" TargetMode="External"/><Relationship Id="rId7" Type="http://schemas.openxmlformats.org/officeDocument/2006/relationships/hyperlink" Target="http://www.aragon.es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creativecommons.org/licenses/by-nc-sa/3.0/" TargetMode="External"/><Relationship Id="rId5" Type="http://schemas.openxmlformats.org/officeDocument/2006/relationships/hyperlink" Target="http://www.arasaac.org/undefined/" TargetMode="External"/><Relationship Id="rId4" Type="http://schemas.openxmlformats.org/officeDocument/2006/relationships/hyperlink" Target="http://www.arasaac.org/%20http:/catedu.es/arasaac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4.xml"/><Relationship Id="rId3" Type="http://schemas.microsoft.com/office/2007/relationships/media" Target="../media/media2.mp3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2" Type="http://schemas.openxmlformats.org/officeDocument/2006/relationships/audio" Target="../media/media1.mp3"/><Relationship Id="rId16" Type="http://schemas.openxmlformats.org/officeDocument/2006/relationships/image" Target="../media/image4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5" Type="http://schemas.microsoft.com/office/2007/relationships/media" Target="../media/media3.mp3"/><Relationship Id="rId15" Type="http://schemas.openxmlformats.org/officeDocument/2006/relationships/image" Target="../media/image3.png"/><Relationship Id="rId10" Type="http://schemas.openxmlformats.org/officeDocument/2006/relationships/audio" Target="../media/media5.mp3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10.mp3"/><Relationship Id="rId13" Type="http://schemas.openxmlformats.org/officeDocument/2006/relationships/slideLayout" Target="../slideLayouts/slideLayout4.xml"/><Relationship Id="rId3" Type="http://schemas.microsoft.com/office/2007/relationships/media" Target="../media/media8.mp3"/><Relationship Id="rId7" Type="http://schemas.microsoft.com/office/2007/relationships/media" Target="../media/media10.mp3"/><Relationship Id="rId12" Type="http://schemas.openxmlformats.org/officeDocument/2006/relationships/audio" Target="../media/media12.mp3"/><Relationship Id="rId2" Type="http://schemas.openxmlformats.org/officeDocument/2006/relationships/audio" Target="../media/media7.mp3"/><Relationship Id="rId16" Type="http://schemas.openxmlformats.org/officeDocument/2006/relationships/image" Target="../media/image6.png"/><Relationship Id="rId1" Type="http://schemas.microsoft.com/office/2007/relationships/media" Target="../media/media7.mp3"/><Relationship Id="rId6" Type="http://schemas.openxmlformats.org/officeDocument/2006/relationships/audio" Target="../media/media9.mp3"/><Relationship Id="rId11" Type="http://schemas.microsoft.com/office/2007/relationships/media" Target="../media/media12.mp3"/><Relationship Id="rId5" Type="http://schemas.microsoft.com/office/2007/relationships/media" Target="../media/media9.mp3"/><Relationship Id="rId15" Type="http://schemas.openxmlformats.org/officeDocument/2006/relationships/image" Target="../media/image5.png"/><Relationship Id="rId10" Type="http://schemas.openxmlformats.org/officeDocument/2006/relationships/audio" Target="../media/media11.mp3"/><Relationship Id="rId4" Type="http://schemas.openxmlformats.org/officeDocument/2006/relationships/audio" Target="../media/media8.mp3"/><Relationship Id="rId9" Type="http://schemas.microsoft.com/office/2007/relationships/media" Target="../media/media11.mp3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16.mp3"/><Relationship Id="rId13" Type="http://schemas.openxmlformats.org/officeDocument/2006/relationships/slideLayout" Target="../slideLayouts/slideLayout4.xml"/><Relationship Id="rId3" Type="http://schemas.microsoft.com/office/2007/relationships/media" Target="../media/media14.mp3"/><Relationship Id="rId7" Type="http://schemas.microsoft.com/office/2007/relationships/media" Target="../media/media16.mp3"/><Relationship Id="rId12" Type="http://schemas.openxmlformats.org/officeDocument/2006/relationships/audio" Target="../media/media18.mp3"/><Relationship Id="rId2" Type="http://schemas.openxmlformats.org/officeDocument/2006/relationships/audio" Target="../media/media13.mp3"/><Relationship Id="rId16" Type="http://schemas.openxmlformats.org/officeDocument/2006/relationships/image" Target="../media/image3.png"/><Relationship Id="rId1" Type="http://schemas.microsoft.com/office/2007/relationships/media" Target="../media/media13.mp3"/><Relationship Id="rId6" Type="http://schemas.openxmlformats.org/officeDocument/2006/relationships/audio" Target="../media/media15.mp3"/><Relationship Id="rId11" Type="http://schemas.microsoft.com/office/2007/relationships/media" Target="../media/media18.mp3"/><Relationship Id="rId5" Type="http://schemas.microsoft.com/office/2007/relationships/media" Target="../media/media15.mp3"/><Relationship Id="rId15" Type="http://schemas.openxmlformats.org/officeDocument/2006/relationships/image" Target="../media/image8.png"/><Relationship Id="rId10" Type="http://schemas.openxmlformats.org/officeDocument/2006/relationships/audio" Target="../media/media17.mp3"/><Relationship Id="rId4" Type="http://schemas.openxmlformats.org/officeDocument/2006/relationships/audio" Target="../media/media14.mp3"/><Relationship Id="rId9" Type="http://schemas.microsoft.com/office/2007/relationships/media" Target="../media/media17.mp3"/><Relationship Id="rId1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22.mp3"/><Relationship Id="rId13" Type="http://schemas.openxmlformats.org/officeDocument/2006/relationships/slideLayout" Target="../slideLayouts/slideLayout4.xml"/><Relationship Id="rId3" Type="http://schemas.microsoft.com/office/2007/relationships/media" Target="../media/media20.mp3"/><Relationship Id="rId7" Type="http://schemas.microsoft.com/office/2007/relationships/media" Target="../media/media22.mp3"/><Relationship Id="rId12" Type="http://schemas.openxmlformats.org/officeDocument/2006/relationships/audio" Target="../media/media24.mp3"/><Relationship Id="rId2" Type="http://schemas.openxmlformats.org/officeDocument/2006/relationships/audio" Target="../media/media19.mp3"/><Relationship Id="rId16" Type="http://schemas.openxmlformats.org/officeDocument/2006/relationships/image" Target="../media/image10.png"/><Relationship Id="rId1" Type="http://schemas.microsoft.com/office/2007/relationships/media" Target="../media/media19.mp3"/><Relationship Id="rId6" Type="http://schemas.openxmlformats.org/officeDocument/2006/relationships/audio" Target="../media/media21.mp3"/><Relationship Id="rId11" Type="http://schemas.microsoft.com/office/2007/relationships/media" Target="../media/media24.mp3"/><Relationship Id="rId5" Type="http://schemas.microsoft.com/office/2007/relationships/media" Target="../media/media21.mp3"/><Relationship Id="rId15" Type="http://schemas.openxmlformats.org/officeDocument/2006/relationships/image" Target="../media/image3.png"/><Relationship Id="rId10" Type="http://schemas.openxmlformats.org/officeDocument/2006/relationships/audio" Target="../media/media23.mp3"/><Relationship Id="rId4" Type="http://schemas.openxmlformats.org/officeDocument/2006/relationships/audio" Target="../media/media20.mp3"/><Relationship Id="rId9" Type="http://schemas.microsoft.com/office/2007/relationships/media" Target="../media/media23.mp3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28.mp3"/><Relationship Id="rId13" Type="http://schemas.openxmlformats.org/officeDocument/2006/relationships/slideLayout" Target="../slideLayouts/slideLayout4.xml"/><Relationship Id="rId3" Type="http://schemas.microsoft.com/office/2007/relationships/media" Target="../media/media26.mp3"/><Relationship Id="rId7" Type="http://schemas.microsoft.com/office/2007/relationships/media" Target="../media/media28.mp3"/><Relationship Id="rId12" Type="http://schemas.openxmlformats.org/officeDocument/2006/relationships/audio" Target="../media/media30.mp3"/><Relationship Id="rId2" Type="http://schemas.openxmlformats.org/officeDocument/2006/relationships/audio" Target="../media/media25.mp3"/><Relationship Id="rId16" Type="http://schemas.openxmlformats.org/officeDocument/2006/relationships/image" Target="../media/image12.png"/><Relationship Id="rId1" Type="http://schemas.microsoft.com/office/2007/relationships/media" Target="../media/media25.mp3"/><Relationship Id="rId6" Type="http://schemas.openxmlformats.org/officeDocument/2006/relationships/audio" Target="../media/media27.mp3"/><Relationship Id="rId11" Type="http://schemas.microsoft.com/office/2007/relationships/media" Target="../media/media30.mp3"/><Relationship Id="rId5" Type="http://schemas.microsoft.com/office/2007/relationships/media" Target="../media/media27.mp3"/><Relationship Id="rId15" Type="http://schemas.openxmlformats.org/officeDocument/2006/relationships/image" Target="../media/image11.png"/><Relationship Id="rId10" Type="http://schemas.openxmlformats.org/officeDocument/2006/relationships/audio" Target="../media/media29.mp3"/><Relationship Id="rId4" Type="http://schemas.openxmlformats.org/officeDocument/2006/relationships/audio" Target="../media/media26.mp3"/><Relationship Id="rId9" Type="http://schemas.microsoft.com/office/2007/relationships/media" Target="../media/media29.mp3"/><Relationship Id="rId1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34.mp3"/><Relationship Id="rId13" Type="http://schemas.openxmlformats.org/officeDocument/2006/relationships/slideLayout" Target="../slideLayouts/slideLayout4.xml"/><Relationship Id="rId3" Type="http://schemas.microsoft.com/office/2007/relationships/media" Target="../media/media32.mp3"/><Relationship Id="rId7" Type="http://schemas.microsoft.com/office/2007/relationships/media" Target="../media/media34.mp3"/><Relationship Id="rId12" Type="http://schemas.openxmlformats.org/officeDocument/2006/relationships/audio" Target="../media/media36.mp3"/><Relationship Id="rId2" Type="http://schemas.openxmlformats.org/officeDocument/2006/relationships/audio" Target="../media/media31.mp3"/><Relationship Id="rId16" Type="http://schemas.openxmlformats.org/officeDocument/2006/relationships/image" Target="../media/image14.png"/><Relationship Id="rId1" Type="http://schemas.microsoft.com/office/2007/relationships/media" Target="../media/media31.mp3"/><Relationship Id="rId6" Type="http://schemas.openxmlformats.org/officeDocument/2006/relationships/audio" Target="../media/media33.mp3"/><Relationship Id="rId11" Type="http://schemas.microsoft.com/office/2007/relationships/media" Target="../media/media36.mp3"/><Relationship Id="rId5" Type="http://schemas.microsoft.com/office/2007/relationships/media" Target="../media/media33.mp3"/><Relationship Id="rId15" Type="http://schemas.openxmlformats.org/officeDocument/2006/relationships/image" Target="../media/image13.png"/><Relationship Id="rId10" Type="http://schemas.openxmlformats.org/officeDocument/2006/relationships/audio" Target="../media/media35.mp3"/><Relationship Id="rId4" Type="http://schemas.openxmlformats.org/officeDocument/2006/relationships/audio" Target="../media/media32.mp3"/><Relationship Id="rId9" Type="http://schemas.microsoft.com/office/2007/relationships/media" Target="../media/media35.mp3"/><Relationship Id="rId1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40.mp3"/><Relationship Id="rId13" Type="http://schemas.openxmlformats.org/officeDocument/2006/relationships/slideLayout" Target="../slideLayouts/slideLayout4.xml"/><Relationship Id="rId3" Type="http://schemas.microsoft.com/office/2007/relationships/media" Target="../media/media38.mp3"/><Relationship Id="rId7" Type="http://schemas.microsoft.com/office/2007/relationships/media" Target="../media/media40.mp3"/><Relationship Id="rId12" Type="http://schemas.openxmlformats.org/officeDocument/2006/relationships/audio" Target="../media/media42.mp3"/><Relationship Id="rId2" Type="http://schemas.openxmlformats.org/officeDocument/2006/relationships/audio" Target="../media/media37.mp3"/><Relationship Id="rId16" Type="http://schemas.openxmlformats.org/officeDocument/2006/relationships/image" Target="../media/image16.png"/><Relationship Id="rId1" Type="http://schemas.microsoft.com/office/2007/relationships/media" Target="../media/media37.mp3"/><Relationship Id="rId6" Type="http://schemas.openxmlformats.org/officeDocument/2006/relationships/audio" Target="../media/media39.mp3"/><Relationship Id="rId11" Type="http://schemas.microsoft.com/office/2007/relationships/media" Target="../media/media42.mp3"/><Relationship Id="rId5" Type="http://schemas.microsoft.com/office/2007/relationships/media" Target="../media/media39.mp3"/><Relationship Id="rId15" Type="http://schemas.openxmlformats.org/officeDocument/2006/relationships/image" Target="../media/image15.png"/><Relationship Id="rId10" Type="http://schemas.openxmlformats.org/officeDocument/2006/relationships/audio" Target="../media/media41.mp3"/><Relationship Id="rId4" Type="http://schemas.openxmlformats.org/officeDocument/2006/relationships/audio" Target="../media/media38.mp3"/><Relationship Id="rId9" Type="http://schemas.microsoft.com/office/2007/relationships/media" Target="../media/media41.mp3"/><Relationship Id="rId1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46.mp3"/><Relationship Id="rId13" Type="http://schemas.openxmlformats.org/officeDocument/2006/relationships/slideLayout" Target="../slideLayouts/slideLayout4.xml"/><Relationship Id="rId3" Type="http://schemas.microsoft.com/office/2007/relationships/media" Target="../media/media44.mp3"/><Relationship Id="rId7" Type="http://schemas.microsoft.com/office/2007/relationships/media" Target="../media/media46.mp3"/><Relationship Id="rId12" Type="http://schemas.openxmlformats.org/officeDocument/2006/relationships/audio" Target="../media/media48.mp3"/><Relationship Id="rId2" Type="http://schemas.openxmlformats.org/officeDocument/2006/relationships/audio" Target="../media/media43.mp3"/><Relationship Id="rId16" Type="http://schemas.openxmlformats.org/officeDocument/2006/relationships/image" Target="../media/image18.png"/><Relationship Id="rId1" Type="http://schemas.microsoft.com/office/2007/relationships/media" Target="../media/media43.mp3"/><Relationship Id="rId6" Type="http://schemas.openxmlformats.org/officeDocument/2006/relationships/audio" Target="../media/media45.mp3"/><Relationship Id="rId11" Type="http://schemas.microsoft.com/office/2007/relationships/media" Target="../media/media48.mp3"/><Relationship Id="rId5" Type="http://schemas.microsoft.com/office/2007/relationships/media" Target="../media/media45.mp3"/><Relationship Id="rId15" Type="http://schemas.openxmlformats.org/officeDocument/2006/relationships/image" Target="../media/image3.png"/><Relationship Id="rId10" Type="http://schemas.openxmlformats.org/officeDocument/2006/relationships/audio" Target="../media/media47.mp3"/><Relationship Id="rId4" Type="http://schemas.openxmlformats.org/officeDocument/2006/relationships/audio" Target="../media/media44.mp3"/><Relationship Id="rId9" Type="http://schemas.microsoft.com/office/2007/relationships/media" Target="../media/media47.mp3"/><Relationship Id="rId1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4172" y="2737486"/>
            <a:ext cx="1323975" cy="685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560560" cy="1041717"/>
          </a:xfrm>
        </p:spPr>
        <p:txBody>
          <a:bodyPr/>
          <a:lstStyle/>
          <a:p>
            <a:r>
              <a:rPr lang="en-GB" dirty="0" smtClean="0"/>
              <a:t>My Feelings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2280" y="2638743"/>
            <a:ext cx="9144000" cy="2479040"/>
          </a:xfrm>
        </p:spPr>
        <p:txBody>
          <a:bodyPr>
            <a:normAutofit fontScale="62500" lnSpcReduction="20000"/>
          </a:bodyPr>
          <a:lstStyle/>
          <a:p>
            <a:endParaRPr lang="en-GB" dirty="0" smtClean="0"/>
          </a:p>
          <a:p>
            <a:r>
              <a:rPr lang="en-GB" sz="3300" dirty="0" smtClean="0"/>
              <a:t>Arabic –</a:t>
            </a:r>
          </a:p>
          <a:p>
            <a:r>
              <a:rPr lang="en-GB" sz="3300" dirty="0" smtClean="0"/>
              <a:t>Bulgarian - </a:t>
            </a:r>
            <a:r>
              <a:rPr lang="az-Cyrl-AZ" sz="3300" dirty="0"/>
              <a:t>Чувствата </a:t>
            </a:r>
            <a:r>
              <a:rPr lang="az-Cyrl-AZ" sz="3300" dirty="0" smtClean="0"/>
              <a:t>ми</a:t>
            </a:r>
            <a:endParaRPr lang="en-GB" sz="3300" dirty="0" smtClean="0"/>
          </a:p>
          <a:p>
            <a:r>
              <a:rPr lang="en-GB" sz="3300" dirty="0" smtClean="0"/>
              <a:t>Italian - </a:t>
            </a:r>
            <a:r>
              <a:rPr lang="en-GB" sz="3300" dirty="0"/>
              <a:t>I </a:t>
            </a:r>
            <a:r>
              <a:rPr lang="en-GB" sz="3300" dirty="0" err="1"/>
              <a:t>miei</a:t>
            </a:r>
            <a:r>
              <a:rPr lang="en-GB" sz="3300" dirty="0"/>
              <a:t> </a:t>
            </a:r>
            <a:r>
              <a:rPr lang="en-GB" sz="3300" dirty="0" err="1"/>
              <a:t>sentimenti</a:t>
            </a:r>
            <a:endParaRPr lang="en-GB" sz="3300" dirty="0" smtClean="0"/>
          </a:p>
          <a:p>
            <a:r>
              <a:rPr lang="en-GB" sz="3300" dirty="0" smtClean="0"/>
              <a:t>Polish - </a:t>
            </a:r>
            <a:r>
              <a:rPr lang="en-GB" sz="3300" dirty="0" err="1"/>
              <a:t>Moje</a:t>
            </a:r>
            <a:r>
              <a:rPr lang="en-GB" sz="3300" dirty="0"/>
              <a:t> </a:t>
            </a:r>
            <a:r>
              <a:rPr lang="en-GB" sz="3300" dirty="0" err="1" smtClean="0"/>
              <a:t>uczucia</a:t>
            </a:r>
            <a:endParaRPr lang="en-GB" sz="3300" dirty="0" smtClean="0"/>
          </a:p>
          <a:p>
            <a:r>
              <a:rPr lang="en-GB" sz="3300" dirty="0" smtClean="0"/>
              <a:t>Romanian - </a:t>
            </a:r>
            <a:r>
              <a:rPr lang="en-GB" sz="3300" dirty="0" err="1" smtClean="0"/>
              <a:t>Sentimentele</a:t>
            </a:r>
            <a:r>
              <a:rPr lang="en-GB" sz="3300" dirty="0" smtClean="0"/>
              <a:t> </a:t>
            </a:r>
            <a:r>
              <a:rPr lang="en-GB" sz="3300" dirty="0" err="1" smtClean="0"/>
              <a:t>mele</a:t>
            </a:r>
            <a:endParaRPr lang="en-GB" sz="3300" dirty="0" smtClean="0"/>
          </a:p>
          <a:p>
            <a:r>
              <a:rPr lang="en-GB" sz="3300" dirty="0" smtClean="0"/>
              <a:t>Urdu - </a:t>
            </a:r>
            <a:r>
              <a:rPr lang="ar-AE" dirty="0"/>
              <a:t>میرے احساسات</a:t>
            </a:r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7" name="TextBox 6"/>
          <p:cNvSpPr txBox="1"/>
          <p:nvPr/>
        </p:nvSpPr>
        <p:spPr>
          <a:xfrm>
            <a:off x="1625600" y="5344160"/>
            <a:ext cx="9022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/>
              <a:t>Pictograms</a:t>
            </a:r>
            <a:r>
              <a:rPr lang="en-GB" b="1" dirty="0"/>
              <a:t>’ author:</a:t>
            </a:r>
            <a:r>
              <a:rPr lang="en-GB" dirty="0"/>
              <a:t> </a:t>
            </a:r>
            <a:r>
              <a:rPr lang="en-GB" dirty="0">
                <a:hlinkClick r:id="rId3"/>
              </a:rPr>
              <a:t>Sergio </a:t>
            </a:r>
            <a:r>
              <a:rPr lang="en-GB" dirty="0" err="1">
                <a:hlinkClick r:id="rId3"/>
              </a:rPr>
              <a:t>Palao</a:t>
            </a:r>
            <a:r>
              <a:rPr lang="en-GB" dirty="0">
                <a:hlinkClick r:id="rId3"/>
              </a:rPr>
              <a:t> </a:t>
            </a:r>
            <a:r>
              <a:rPr lang="en-GB" b="1" dirty="0"/>
              <a:t>Origin:</a:t>
            </a:r>
            <a:r>
              <a:rPr lang="en-GB" dirty="0"/>
              <a:t> </a:t>
            </a:r>
            <a:r>
              <a:rPr lang="en-GB" dirty="0">
                <a:hlinkClick r:id="rId4"/>
              </a:rPr>
              <a:t>ARASAAC </a:t>
            </a:r>
            <a:r>
              <a:rPr lang="en-GB" dirty="0"/>
              <a:t>(</a:t>
            </a:r>
            <a:r>
              <a:rPr lang="en-GB" dirty="0">
                <a:hlinkClick r:id="rId5"/>
              </a:rPr>
              <a:t>http://arasaac.org</a:t>
            </a:r>
            <a:r>
              <a:rPr lang="en-GB" dirty="0"/>
              <a:t>) </a:t>
            </a:r>
            <a:r>
              <a:rPr lang="en-GB" b="1" dirty="0"/>
              <a:t>Licenses:</a:t>
            </a:r>
            <a:r>
              <a:rPr lang="en-GB" dirty="0"/>
              <a:t> </a:t>
            </a:r>
            <a:r>
              <a:rPr lang="en-GB" dirty="0">
                <a:hlinkClick r:id="rId6"/>
              </a:rPr>
              <a:t>CC (BY-NC-SA)</a:t>
            </a:r>
            <a:r>
              <a:rPr lang="en-GB" dirty="0"/>
              <a:t> </a:t>
            </a:r>
            <a:r>
              <a:rPr lang="en-GB" b="1" dirty="0"/>
              <a:t>Property:</a:t>
            </a:r>
            <a:r>
              <a:rPr lang="en-GB" dirty="0"/>
              <a:t> </a:t>
            </a:r>
            <a:r>
              <a:rPr lang="en-GB" u="sng" dirty="0">
                <a:hlinkClick r:id="rId7"/>
              </a:rPr>
              <a:t>Aragon Government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819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Calm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906" y="1825625"/>
            <a:ext cx="3401855" cy="3401855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690688"/>
            <a:ext cx="5181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GB" dirty="0" smtClean="0"/>
              <a:t>Arabic – </a:t>
            </a:r>
            <a:r>
              <a:rPr lang="ar-AE" dirty="0" smtClean="0"/>
              <a:t>هدوء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Bulgarian - </a:t>
            </a:r>
            <a:r>
              <a:rPr lang="az-Cyrl-AZ" dirty="0" smtClean="0"/>
              <a:t>спокоен</a:t>
            </a:r>
            <a:endParaRPr lang="en-GB" dirty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Italian – </a:t>
            </a:r>
            <a:r>
              <a:rPr lang="en-GB" dirty="0" err="1" smtClean="0"/>
              <a:t>tranquilla</a:t>
            </a:r>
            <a:endParaRPr lang="en-GB" dirty="0" smtClean="0"/>
          </a:p>
          <a:p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Polish – </a:t>
            </a:r>
            <a:r>
              <a:rPr lang="en-GB" dirty="0" err="1" smtClean="0"/>
              <a:t>spokojna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Romanian – calm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Urdu - </a:t>
            </a:r>
            <a:r>
              <a:rPr lang="ar-AE" dirty="0"/>
              <a:t>پرسکون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95038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Happy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946" y="2668949"/>
            <a:ext cx="3276601" cy="3276601"/>
          </a:xfrm>
        </p:spPr>
      </p:pic>
      <p:pic>
        <p:nvPicPr>
          <p:cNvPr id="6" name="happy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756236" y="824706"/>
            <a:ext cx="406400" cy="406400"/>
          </a:xfrm>
        </p:spPr>
      </p:pic>
      <p:sp>
        <p:nvSpPr>
          <p:cNvPr id="7" name="TextBox 6"/>
          <p:cNvSpPr txBox="1"/>
          <p:nvPr/>
        </p:nvSpPr>
        <p:spPr>
          <a:xfrm>
            <a:off x="6096000" y="2060480"/>
            <a:ext cx="4553527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 smtClean="0"/>
              <a:t>Arabic – </a:t>
            </a:r>
          </a:p>
          <a:p>
            <a:endParaRPr lang="en-GB" sz="2600" dirty="0"/>
          </a:p>
          <a:p>
            <a:r>
              <a:rPr lang="en-GB" sz="2600" dirty="0"/>
              <a:t>Bulgarian </a:t>
            </a:r>
            <a:r>
              <a:rPr lang="en-GB" sz="2600" dirty="0" smtClean="0"/>
              <a:t>– </a:t>
            </a:r>
            <a:r>
              <a:rPr lang="az-Cyrl-AZ" sz="2600" dirty="0" smtClean="0"/>
              <a:t>весел</a:t>
            </a:r>
            <a:endParaRPr lang="en-GB" sz="2600" dirty="0" smtClean="0"/>
          </a:p>
          <a:p>
            <a:endParaRPr lang="en-GB" sz="2600" dirty="0"/>
          </a:p>
          <a:p>
            <a:r>
              <a:rPr lang="en-GB" sz="2600" dirty="0" smtClean="0"/>
              <a:t>Italian – allegro</a:t>
            </a:r>
          </a:p>
          <a:p>
            <a:endParaRPr lang="en-GB" sz="2600" dirty="0"/>
          </a:p>
          <a:p>
            <a:r>
              <a:rPr lang="en-GB" sz="2600" dirty="0" smtClean="0"/>
              <a:t>Polish – </a:t>
            </a:r>
            <a:r>
              <a:rPr lang="en-GB" sz="2600" dirty="0" err="1" smtClean="0"/>
              <a:t>wesoły</a:t>
            </a:r>
            <a:endParaRPr lang="en-GB" sz="2600" dirty="0" smtClean="0"/>
          </a:p>
          <a:p>
            <a:endParaRPr lang="en-GB" sz="2600" dirty="0" smtClean="0"/>
          </a:p>
          <a:p>
            <a:r>
              <a:rPr lang="en-GB" sz="2600" dirty="0" smtClean="0"/>
              <a:t>Romanian – vessel</a:t>
            </a:r>
          </a:p>
          <a:p>
            <a:endParaRPr lang="en-GB" sz="2600" dirty="0" smtClean="0"/>
          </a:p>
          <a:p>
            <a:r>
              <a:rPr lang="en-GB" sz="2600" dirty="0" smtClean="0"/>
              <a:t>Urdu - </a:t>
            </a:r>
            <a:r>
              <a:rPr lang="ar-AE" dirty="0"/>
              <a:t>خوش</a:t>
            </a:r>
            <a:endParaRPr lang="en-GB" sz="26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18833" y="2150269"/>
            <a:ext cx="682625" cy="329543"/>
          </a:xfrm>
          <a:prstGeom prst="rect">
            <a:avLst/>
          </a:prstGeom>
        </p:spPr>
      </p:pic>
      <p:pic>
        <p:nvPicPr>
          <p:cNvPr id="10" name="allegro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616902" y="3739196"/>
            <a:ext cx="406400" cy="406400"/>
          </a:xfrm>
          <a:prstGeom prst="rect">
            <a:avLst/>
          </a:prstGeom>
        </p:spPr>
      </p:pic>
      <p:pic>
        <p:nvPicPr>
          <p:cNvPr id="11" name="wesoły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624291" y="4534803"/>
            <a:ext cx="406400" cy="406400"/>
          </a:xfrm>
          <a:prstGeom prst="rect">
            <a:avLst/>
          </a:prstGeom>
        </p:spPr>
      </p:pic>
      <p:pic>
        <p:nvPicPr>
          <p:cNvPr id="12" name="весел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624291" y="2982912"/>
            <a:ext cx="406400" cy="406400"/>
          </a:xfrm>
          <a:prstGeom prst="rect">
            <a:avLst/>
          </a:prstGeom>
        </p:spPr>
      </p:pic>
      <p:pic>
        <p:nvPicPr>
          <p:cNvPr id="13" name="ÝÑICä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632604" y="2090055"/>
            <a:ext cx="406400" cy="406400"/>
          </a:xfrm>
          <a:prstGeom prst="rect">
            <a:avLst/>
          </a:prstGeom>
        </p:spPr>
      </p:pic>
      <p:pic>
        <p:nvPicPr>
          <p:cNvPr id="14" name="vesel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624291" y="524017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41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1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57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65124"/>
            <a:ext cx="10515600" cy="1325563"/>
          </a:xfrm>
        </p:spPr>
        <p:txBody>
          <a:bodyPr/>
          <a:lstStyle/>
          <a:p>
            <a:pPr algn="ctr"/>
            <a:r>
              <a:rPr lang="en-GB" dirty="0" smtClean="0"/>
              <a:t>Cold </a:t>
            </a:r>
            <a:endParaRPr lang="en-GB" dirty="0"/>
          </a:p>
        </p:txBody>
      </p:sp>
      <p:pic>
        <p:nvPicPr>
          <p:cNvPr id="6" name="cold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178964" y="824705"/>
            <a:ext cx="406400" cy="406400"/>
          </a:xfrm>
        </p:spPr>
      </p:pic>
      <p:pic>
        <p:nvPicPr>
          <p:cNvPr id="8" name="Picture 7" descr="C:\Users\RHAGGAR001\Downloads\cold.png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710" y="2078543"/>
            <a:ext cx="4023071" cy="384550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6323214" y="2230993"/>
            <a:ext cx="5255491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Arabic </a:t>
            </a:r>
            <a:r>
              <a:rPr lang="en-GB" sz="2600" dirty="0" smtClean="0"/>
              <a:t>–   </a:t>
            </a:r>
          </a:p>
          <a:p>
            <a:endParaRPr lang="en-GB" sz="2600" dirty="0" smtClean="0"/>
          </a:p>
          <a:p>
            <a:r>
              <a:rPr lang="en-GB" sz="2600" dirty="0" smtClean="0"/>
              <a:t>Bulgarian – </a:t>
            </a:r>
            <a:r>
              <a:rPr lang="az-Cyrl-AZ" sz="2600" dirty="0" smtClean="0"/>
              <a:t>студен</a:t>
            </a:r>
            <a:endParaRPr lang="en-GB" sz="2600" dirty="0" smtClean="0"/>
          </a:p>
          <a:p>
            <a:endParaRPr lang="en-GB" sz="2600" dirty="0"/>
          </a:p>
          <a:p>
            <a:r>
              <a:rPr lang="en-GB" sz="2600" dirty="0"/>
              <a:t>Italian </a:t>
            </a:r>
            <a:r>
              <a:rPr lang="en-GB" sz="2600" dirty="0" smtClean="0"/>
              <a:t>– </a:t>
            </a:r>
            <a:r>
              <a:rPr lang="en-GB" sz="2600" dirty="0" err="1" smtClean="0"/>
              <a:t>freddo</a:t>
            </a:r>
            <a:endParaRPr lang="en-GB" sz="2600" dirty="0" smtClean="0"/>
          </a:p>
          <a:p>
            <a:endParaRPr lang="en-GB" sz="2600" dirty="0"/>
          </a:p>
          <a:p>
            <a:r>
              <a:rPr lang="en-GB" sz="2800" dirty="0" smtClean="0"/>
              <a:t>Polish – </a:t>
            </a:r>
            <a:r>
              <a:rPr lang="en-GB" sz="2800" dirty="0" err="1" smtClean="0"/>
              <a:t>zimny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Romanian </a:t>
            </a:r>
            <a:r>
              <a:rPr lang="en-GB" sz="2800" dirty="0" smtClean="0"/>
              <a:t>– </a:t>
            </a:r>
            <a:r>
              <a:rPr lang="en-GB" sz="2800" dirty="0" err="1" smtClean="0"/>
              <a:t>rece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600" dirty="0" smtClean="0"/>
              <a:t>Urdu- </a:t>
            </a:r>
            <a:r>
              <a:rPr lang="ar-AE" dirty="0"/>
              <a:t>سردی</a:t>
            </a:r>
            <a:endParaRPr lang="en-GB" sz="2600" dirty="0" smtClean="0"/>
          </a:p>
          <a:p>
            <a:endParaRPr lang="en-GB" sz="2600" dirty="0"/>
          </a:p>
        </p:txBody>
      </p:sp>
      <p:pic>
        <p:nvPicPr>
          <p:cNvPr id="16" name="ECÑÏ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53599" y="2294448"/>
            <a:ext cx="406400" cy="406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8035637" y="2199593"/>
            <a:ext cx="556490" cy="436168"/>
          </a:xfrm>
          <a:prstGeom prst="rect">
            <a:avLst/>
          </a:prstGeom>
        </p:spPr>
      </p:pic>
      <p:pic>
        <p:nvPicPr>
          <p:cNvPr id="18" name="студе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53599" y="3137480"/>
            <a:ext cx="406400" cy="406400"/>
          </a:xfrm>
          <a:prstGeom prst="rect">
            <a:avLst/>
          </a:prstGeom>
        </p:spPr>
      </p:pic>
      <p:pic>
        <p:nvPicPr>
          <p:cNvPr id="19" name="zimny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53599" y="4673151"/>
            <a:ext cx="406400" cy="406400"/>
          </a:xfrm>
          <a:prstGeom prst="rect">
            <a:avLst/>
          </a:prstGeom>
        </p:spPr>
      </p:pic>
      <p:pic>
        <p:nvPicPr>
          <p:cNvPr id="20" name="freddo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63760" y="3901044"/>
            <a:ext cx="406400" cy="406400"/>
          </a:xfrm>
          <a:prstGeom prst="rect">
            <a:avLst/>
          </a:prstGeom>
        </p:spPr>
      </p:pic>
      <p:pic>
        <p:nvPicPr>
          <p:cNvPr id="21" name="rece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763760" y="55076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05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757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6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Tired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473836"/>
            <a:ext cx="5181600" cy="507936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dirty="0" smtClean="0"/>
              <a:t>Arabic –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Bulgarian </a:t>
            </a:r>
            <a:r>
              <a:rPr lang="en-GB" dirty="0" smtClean="0"/>
              <a:t>– </a:t>
            </a:r>
            <a:r>
              <a:rPr lang="en-GB" dirty="0" err="1" smtClean="0"/>
              <a:t>уморени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r>
              <a:rPr lang="en-GB" dirty="0" smtClean="0"/>
              <a:t>Italian – </a:t>
            </a:r>
            <a:r>
              <a:rPr lang="en-GB" dirty="0" err="1" smtClean="0"/>
              <a:t>Stanco</a:t>
            </a:r>
            <a:endParaRPr lang="en-GB" dirty="0" smtClean="0"/>
          </a:p>
          <a:p>
            <a:pPr marL="0" indent="0">
              <a:buNone/>
            </a:pPr>
            <a:r>
              <a:rPr lang="en-GB" dirty="0" smtClean="0">
                <a:effectLst/>
              </a:rPr>
              <a:t/>
            </a:r>
            <a:br>
              <a:rPr lang="en-GB" dirty="0" smtClean="0">
                <a:effectLst/>
              </a:rPr>
            </a:br>
            <a:r>
              <a:rPr lang="en-GB" dirty="0" smtClean="0">
                <a:effectLst/>
              </a:rPr>
              <a:t>Polish – </a:t>
            </a:r>
            <a:r>
              <a:rPr lang="en-GB" dirty="0" err="1" smtClean="0">
                <a:effectLst/>
              </a:rPr>
              <a:t>zmęczeni</a:t>
            </a:r>
            <a:endParaRPr lang="en-GB" dirty="0" smtClean="0">
              <a:effectLst/>
            </a:endParaRPr>
          </a:p>
          <a:p>
            <a:pPr marL="0" indent="0">
              <a:buNone/>
            </a:pPr>
            <a:endParaRPr lang="en-GB" dirty="0" smtClean="0">
              <a:effectLst/>
            </a:endParaRPr>
          </a:p>
          <a:p>
            <a:pPr marL="0" indent="0">
              <a:buNone/>
            </a:pPr>
            <a:r>
              <a:rPr lang="en-GB" dirty="0" smtClean="0"/>
              <a:t>Romanian – oboist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Urdu - </a:t>
            </a:r>
            <a:r>
              <a:rPr lang="ar-AE" dirty="0"/>
              <a:t>تھکا ہوا</a:t>
            </a:r>
            <a:endParaRPr lang="en-GB" dirty="0" smtClean="0"/>
          </a:p>
          <a:p>
            <a:pPr marL="0" indent="0">
              <a:buNone/>
            </a:pPr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pic>
        <p:nvPicPr>
          <p:cNvPr id="5" name="Content Placeholder 4" descr="C:\Users\RHAGGAR001\Downloads\tired.png"/>
          <p:cNvPicPr>
            <a:picLocks noGrp="1"/>
          </p:cNvPicPr>
          <p:nvPr>
            <p:ph sz="half" idx="1"/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2720" y="2296160"/>
            <a:ext cx="3556000" cy="330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/>
          <p:nvPr/>
        </p:nvPicPr>
        <p:blipFill>
          <a:blip r:embed="rId15"/>
          <a:stretch>
            <a:fillRect/>
          </a:stretch>
        </p:blipFill>
        <p:spPr>
          <a:xfrm>
            <a:off x="7924800" y="1473835"/>
            <a:ext cx="1027747" cy="403860"/>
          </a:xfrm>
          <a:prstGeom prst="rect">
            <a:avLst/>
          </a:prstGeom>
        </p:spPr>
      </p:pic>
      <p:pic>
        <p:nvPicPr>
          <p:cNvPr id="10" name="tire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7609840" y="716280"/>
            <a:ext cx="406400" cy="406400"/>
          </a:xfrm>
          <a:prstGeom prst="rect">
            <a:avLst/>
          </a:prstGeom>
        </p:spPr>
      </p:pic>
      <p:pic>
        <p:nvPicPr>
          <p:cNvPr id="11" name="stanco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92346" y="3457867"/>
            <a:ext cx="406400" cy="406400"/>
          </a:xfrm>
          <a:prstGeom prst="rect">
            <a:avLst/>
          </a:prstGeom>
        </p:spPr>
      </p:pic>
      <p:pic>
        <p:nvPicPr>
          <p:cNvPr id="13" name="obosit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92346" y="5394960"/>
            <a:ext cx="406400" cy="406400"/>
          </a:xfrm>
          <a:prstGeom prst="rect">
            <a:avLst/>
          </a:prstGeom>
        </p:spPr>
      </p:pic>
      <p:pic>
        <p:nvPicPr>
          <p:cNvPr id="14" name="ÊUECä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27893" y="1434307"/>
            <a:ext cx="406400" cy="406400"/>
          </a:xfrm>
          <a:prstGeom prst="rect">
            <a:avLst/>
          </a:prstGeom>
        </p:spPr>
      </p:pic>
      <p:pic>
        <p:nvPicPr>
          <p:cNvPr id="15" name="ÑƒÐ¼Ð¾ÑEUÐµÐ½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92346" y="2495048"/>
            <a:ext cx="406400" cy="406400"/>
          </a:xfrm>
          <a:prstGeom prst="rect">
            <a:avLst/>
          </a:prstGeom>
        </p:spPr>
      </p:pic>
      <p:pic>
        <p:nvPicPr>
          <p:cNvPr id="16" name="zmęczony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9827893" y="443420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85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6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Surprised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60" y="2401094"/>
            <a:ext cx="2809241" cy="2809241"/>
          </a:xfrm>
        </p:spPr>
      </p:pic>
      <p:pic>
        <p:nvPicPr>
          <p:cNvPr id="6" name="surprised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8244840" y="824706"/>
            <a:ext cx="406400" cy="406400"/>
          </a:xfrm>
        </p:spPr>
      </p:pic>
      <p:sp>
        <p:nvSpPr>
          <p:cNvPr id="7" name="TextBox 6"/>
          <p:cNvSpPr txBox="1"/>
          <p:nvPr/>
        </p:nvSpPr>
        <p:spPr>
          <a:xfrm>
            <a:off x="6238240" y="1719104"/>
            <a:ext cx="42875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Arabic</a:t>
            </a:r>
            <a:r>
              <a:rPr lang="en-GB" sz="2800" dirty="0"/>
              <a:t> </a:t>
            </a:r>
            <a:r>
              <a:rPr lang="en-GB" sz="2800" dirty="0" smtClean="0"/>
              <a:t>- </a:t>
            </a:r>
          </a:p>
          <a:p>
            <a:endParaRPr lang="en-GB" sz="2800" dirty="0"/>
          </a:p>
          <a:p>
            <a:r>
              <a:rPr lang="en-GB" sz="2800" dirty="0"/>
              <a:t>Bulgarian </a:t>
            </a:r>
            <a:r>
              <a:rPr lang="en-GB" sz="2800" dirty="0" smtClean="0"/>
              <a:t>– </a:t>
            </a:r>
            <a:r>
              <a:rPr lang="az-Cyrl-AZ" sz="2800" dirty="0" smtClean="0"/>
              <a:t>изненадан</a:t>
            </a:r>
            <a:endParaRPr lang="en-GB" sz="2800" dirty="0" smtClean="0"/>
          </a:p>
          <a:p>
            <a:endParaRPr lang="en-GB" sz="2800" dirty="0" smtClean="0"/>
          </a:p>
          <a:p>
            <a:r>
              <a:rPr lang="en-GB" sz="2800" dirty="0" smtClean="0"/>
              <a:t>Italian – </a:t>
            </a:r>
            <a:r>
              <a:rPr lang="en-GB" sz="2800" dirty="0" err="1" smtClean="0"/>
              <a:t>sorpreso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Polish </a:t>
            </a:r>
            <a:r>
              <a:rPr lang="en-GB" sz="2800" dirty="0" smtClean="0"/>
              <a:t>– </a:t>
            </a:r>
            <a:r>
              <a:rPr lang="en-GB" sz="2800" dirty="0" err="1" smtClean="0"/>
              <a:t>zaskoczony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Romanian – </a:t>
            </a:r>
            <a:r>
              <a:rPr lang="en-GB" sz="2800" dirty="0" err="1" smtClean="0"/>
              <a:t>surprins</a:t>
            </a:r>
            <a:endParaRPr lang="en-GB" sz="2800" dirty="0" smtClean="0"/>
          </a:p>
          <a:p>
            <a:endParaRPr lang="en-GB" sz="2800" dirty="0" smtClean="0"/>
          </a:p>
          <a:p>
            <a:r>
              <a:rPr lang="en-GB" sz="2800" dirty="0" smtClean="0"/>
              <a:t>Urdu - </a:t>
            </a:r>
            <a:r>
              <a:rPr lang="ar-AE" dirty="0"/>
              <a:t>حیرت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714514" y="1832372"/>
            <a:ext cx="936726" cy="427037"/>
          </a:xfrm>
          <a:prstGeom prst="rect">
            <a:avLst/>
          </a:prstGeom>
        </p:spPr>
      </p:pic>
      <p:pic>
        <p:nvPicPr>
          <p:cNvPr id="9" name="surprins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4314" y="5141866"/>
            <a:ext cx="406400" cy="406400"/>
          </a:xfrm>
          <a:prstGeom prst="rect">
            <a:avLst/>
          </a:prstGeom>
        </p:spPr>
      </p:pic>
      <p:pic>
        <p:nvPicPr>
          <p:cNvPr id="11" name="ãÝCIÆ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4314" y="1767322"/>
            <a:ext cx="406400" cy="406400"/>
          </a:xfrm>
          <a:prstGeom prst="rect">
            <a:avLst/>
          </a:prstGeom>
        </p:spPr>
      </p:pic>
      <p:pic>
        <p:nvPicPr>
          <p:cNvPr id="12" name="изненадан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4314" y="2698176"/>
            <a:ext cx="406400" cy="406400"/>
          </a:xfrm>
          <a:prstGeom prst="rect">
            <a:avLst/>
          </a:prstGeom>
        </p:spPr>
      </p:pic>
      <p:pic>
        <p:nvPicPr>
          <p:cNvPr id="13" name="zaskoczon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4314" y="4262704"/>
            <a:ext cx="406400" cy="406400"/>
          </a:xfrm>
          <a:prstGeom prst="rect">
            <a:avLst/>
          </a:prstGeom>
        </p:spPr>
      </p:pic>
      <p:pic>
        <p:nvPicPr>
          <p:cNvPr id="14" name="sorpreso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924314" y="3517246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76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3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7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GB" dirty="0" smtClean="0"/>
              <a:t>Hungry</a:t>
            </a:r>
            <a:endParaRPr lang="en-GB" dirty="0"/>
          </a:p>
        </p:txBody>
      </p:sp>
      <p:pic>
        <p:nvPicPr>
          <p:cNvPr id="5" name="hungry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584440" y="824706"/>
            <a:ext cx="406400" cy="40640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2906" y="2052320"/>
            <a:ext cx="3137695" cy="3137695"/>
          </a:xfrm>
        </p:spPr>
      </p:pic>
      <p:sp>
        <p:nvSpPr>
          <p:cNvPr id="7" name="TextBox 6"/>
          <p:cNvSpPr txBox="1"/>
          <p:nvPr/>
        </p:nvSpPr>
        <p:spPr>
          <a:xfrm>
            <a:off x="6441440" y="1650585"/>
            <a:ext cx="4358640" cy="8279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Arabic –</a:t>
            </a:r>
          </a:p>
          <a:p>
            <a:endParaRPr lang="en-GB" sz="2800" dirty="0" smtClean="0"/>
          </a:p>
          <a:p>
            <a:r>
              <a:rPr lang="en-GB" sz="2800" dirty="0"/>
              <a:t>Bulgarian </a:t>
            </a:r>
            <a:r>
              <a:rPr lang="en-GB" sz="2800" dirty="0" smtClean="0"/>
              <a:t>– </a:t>
            </a:r>
            <a:r>
              <a:rPr lang="az-Cyrl-AZ" sz="2800" dirty="0" smtClean="0"/>
              <a:t>гладен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Italian </a:t>
            </a:r>
            <a:r>
              <a:rPr lang="en-GB" sz="2800" dirty="0" smtClean="0"/>
              <a:t>– </a:t>
            </a:r>
            <a:r>
              <a:rPr lang="en-GB" sz="2800" dirty="0" err="1" smtClean="0"/>
              <a:t>affamato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Polish </a:t>
            </a:r>
            <a:r>
              <a:rPr lang="en-GB" sz="2800" dirty="0" smtClean="0"/>
              <a:t>– </a:t>
            </a:r>
            <a:r>
              <a:rPr lang="en-GB" sz="2800" dirty="0" err="1" smtClean="0"/>
              <a:t>wygłodzony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Romanian </a:t>
            </a:r>
            <a:r>
              <a:rPr lang="en-GB" sz="2800" dirty="0" smtClean="0"/>
              <a:t>– </a:t>
            </a:r>
            <a:r>
              <a:rPr lang="en-GB" sz="2800" dirty="0" err="1" smtClean="0"/>
              <a:t>înfometat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Urdu - </a:t>
            </a:r>
            <a:r>
              <a:rPr lang="ar-AE" dirty="0"/>
              <a:t>بھوکا</a:t>
            </a:r>
            <a:endParaRPr lang="en-GB" sz="2800" dirty="0" smtClean="0"/>
          </a:p>
          <a:p>
            <a:endParaRPr lang="en-GB" sz="2800" dirty="0"/>
          </a:p>
          <a:p>
            <a:endParaRPr lang="en-GB" sz="2800" dirty="0"/>
          </a:p>
          <a:p>
            <a:endParaRPr lang="en-GB" sz="2800" dirty="0" smtClean="0"/>
          </a:p>
          <a:p>
            <a:endParaRPr lang="en-GB" sz="2800" dirty="0"/>
          </a:p>
          <a:p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  </a:t>
            </a:r>
            <a:endParaRPr lang="en-GB" sz="2800" dirty="0"/>
          </a:p>
          <a:p>
            <a:r>
              <a:rPr lang="en-GB" sz="2800" dirty="0" smtClean="0"/>
              <a:t> 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95564" y="1664394"/>
            <a:ext cx="777875" cy="439123"/>
          </a:xfrm>
          <a:prstGeom prst="rect">
            <a:avLst/>
          </a:prstGeom>
        </p:spPr>
      </p:pic>
      <p:pic>
        <p:nvPicPr>
          <p:cNvPr id="9" name="IæUCä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997441" y="1757108"/>
            <a:ext cx="406400" cy="406400"/>
          </a:xfrm>
          <a:prstGeom prst="rect">
            <a:avLst/>
          </a:prstGeom>
        </p:spPr>
      </p:pic>
      <p:pic>
        <p:nvPicPr>
          <p:cNvPr id="10" name="гладе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997441" y="2589496"/>
            <a:ext cx="406400" cy="406400"/>
          </a:xfrm>
          <a:prstGeom prst="rect">
            <a:avLst/>
          </a:prstGeom>
        </p:spPr>
      </p:pic>
      <p:pic>
        <p:nvPicPr>
          <p:cNvPr id="11" name="affamat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997441" y="3479073"/>
            <a:ext cx="406400" cy="406400"/>
          </a:xfrm>
          <a:prstGeom prst="rect">
            <a:avLst/>
          </a:prstGeom>
        </p:spPr>
      </p:pic>
      <p:pic>
        <p:nvPicPr>
          <p:cNvPr id="12" name="wygłodzon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997441" y="4311461"/>
            <a:ext cx="406400" cy="406400"/>
          </a:xfrm>
          <a:prstGeom prst="rect">
            <a:avLst/>
          </a:prstGeom>
        </p:spPr>
      </p:pic>
      <p:pic>
        <p:nvPicPr>
          <p:cNvPr id="13" name="înfometat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997441" y="5143849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2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35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Confused</a:t>
            </a:r>
            <a:endParaRPr lang="en-GB" dirty="0"/>
          </a:p>
        </p:txBody>
      </p:sp>
      <p:pic>
        <p:nvPicPr>
          <p:cNvPr id="5" name="confused">
            <a:hlinkClick r:id="" action="ppaction://media"/>
          </p:cNvPr>
          <p:cNvPicPr>
            <a:picLocks noGrp="1" noChangeAspect="1"/>
          </p:cNvPicPr>
          <p:nvPr>
            <p:ph sz="half"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848600" y="824706"/>
            <a:ext cx="406400" cy="4064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586536"/>
            <a:ext cx="5181600" cy="493618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dirty="0"/>
              <a:t>Arabic </a:t>
            </a:r>
            <a:r>
              <a:rPr lang="en-GB" dirty="0" smtClean="0"/>
              <a:t>–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Bulgarian - </a:t>
            </a:r>
            <a:r>
              <a:rPr lang="az-Cyrl-AZ" dirty="0"/>
              <a:t>объркан</a:t>
            </a:r>
            <a:r>
              <a:rPr lang="en-GB" dirty="0"/>
              <a:t> 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Italian - </a:t>
            </a:r>
            <a:r>
              <a:rPr lang="en-GB" dirty="0" err="1"/>
              <a:t>confuso</a:t>
            </a:r>
            <a:r>
              <a:rPr lang="en-GB" dirty="0" smtClean="0"/>
              <a:t> 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Polish </a:t>
            </a:r>
            <a:r>
              <a:rPr lang="en-GB" dirty="0" smtClean="0"/>
              <a:t>– </a:t>
            </a:r>
            <a:r>
              <a:rPr lang="en-GB" dirty="0" err="1" smtClean="0"/>
              <a:t>zdezorientowany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Romanian -  </a:t>
            </a:r>
            <a:r>
              <a:rPr lang="en-GB" dirty="0" err="1" smtClean="0"/>
              <a:t>confuz</a:t>
            </a:r>
            <a:endParaRPr lang="en-GB" dirty="0" smtClean="0"/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 smtClean="0"/>
              <a:t>Urdu - </a:t>
            </a:r>
            <a:r>
              <a:rPr lang="ar-AE" dirty="0"/>
              <a:t>الجھن </a:t>
            </a:r>
            <a:r>
              <a:rPr lang="ar-AE" dirty="0" smtClean="0"/>
              <a:t>میں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473200"/>
            <a:ext cx="4099560" cy="432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pic>
        <p:nvPicPr>
          <p:cNvPr id="7" name="Picture 6" descr="C:\Users\RHAGGAR001\Downloads\confused.png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0" y="2128520"/>
            <a:ext cx="3108960" cy="3017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681912" y="1554543"/>
            <a:ext cx="739775" cy="465784"/>
          </a:xfrm>
          <a:prstGeom prst="rect">
            <a:avLst/>
          </a:prstGeom>
        </p:spPr>
      </p:pic>
      <p:pic>
        <p:nvPicPr>
          <p:cNvPr id="9" name="ãÑÊEß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1614845"/>
            <a:ext cx="406400" cy="406400"/>
          </a:xfrm>
          <a:prstGeom prst="rect">
            <a:avLst/>
          </a:prstGeom>
        </p:spPr>
      </p:pic>
      <p:pic>
        <p:nvPicPr>
          <p:cNvPr id="10" name="Ð¾Ð±ÑŠÑEUÐºÐ°Ð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2503269"/>
            <a:ext cx="406400" cy="406400"/>
          </a:xfrm>
          <a:prstGeom prst="rect">
            <a:avLst/>
          </a:prstGeom>
        </p:spPr>
      </p:pic>
      <p:pic>
        <p:nvPicPr>
          <p:cNvPr id="11" name="confus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3339624"/>
            <a:ext cx="406400" cy="406400"/>
          </a:xfrm>
          <a:prstGeom prst="rect">
            <a:avLst/>
          </a:prstGeom>
        </p:spPr>
      </p:pic>
      <p:pic>
        <p:nvPicPr>
          <p:cNvPr id="12" name="zdezorientowan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4305433"/>
            <a:ext cx="406400" cy="406400"/>
          </a:xfrm>
          <a:prstGeom prst="rect">
            <a:avLst/>
          </a:prstGeom>
        </p:spPr>
      </p:pic>
      <p:pic>
        <p:nvPicPr>
          <p:cNvPr id="13" name="confuz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0414000" y="514604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224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66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135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966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Angry</a:t>
            </a:r>
            <a:endParaRPr lang="en-GB" dirty="0"/>
          </a:p>
        </p:txBody>
      </p:sp>
      <p:pic>
        <p:nvPicPr>
          <p:cNvPr id="6" name="angry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7665720" y="824706"/>
            <a:ext cx="406400" cy="406400"/>
          </a:xfrm>
        </p:spPr>
      </p:pic>
      <p:pic>
        <p:nvPicPr>
          <p:cNvPr id="5" name="Content Placeholder 4" descr="C:\Users\RHAGGAR001\Downloads\angry.png"/>
          <p:cNvPicPr>
            <a:picLocks noGrp="1"/>
          </p:cNvPicPr>
          <p:nvPr>
            <p:ph sz="half" idx="1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880" y="2621280"/>
            <a:ext cx="2788921" cy="25788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5913120" y="1690688"/>
            <a:ext cx="471424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Arabic –</a:t>
            </a:r>
          </a:p>
          <a:p>
            <a:endParaRPr lang="en-GB" sz="2800" dirty="0"/>
          </a:p>
          <a:p>
            <a:r>
              <a:rPr lang="en-GB" sz="2800" dirty="0"/>
              <a:t>Bulgarian </a:t>
            </a:r>
            <a:r>
              <a:rPr lang="en-GB" sz="2800" dirty="0" smtClean="0"/>
              <a:t>– </a:t>
            </a:r>
            <a:r>
              <a:rPr lang="az-Cyrl-AZ" sz="2800" dirty="0" smtClean="0"/>
              <a:t>ядосан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Italian – </a:t>
            </a:r>
            <a:r>
              <a:rPr lang="en-GB" sz="2800" dirty="0" err="1" smtClean="0"/>
              <a:t>arrabbiato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Polish </a:t>
            </a:r>
            <a:r>
              <a:rPr lang="en-GB" sz="2800" dirty="0" smtClean="0"/>
              <a:t>– </a:t>
            </a:r>
            <a:r>
              <a:rPr lang="en-GB" sz="2800" dirty="0" err="1" smtClean="0"/>
              <a:t>zagniewany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Romanian – </a:t>
            </a:r>
            <a:r>
              <a:rPr lang="en-GB" sz="2800" dirty="0" err="1"/>
              <a:t>supărat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Urdu - </a:t>
            </a:r>
            <a:r>
              <a:rPr lang="ar-AE" dirty="0"/>
              <a:t>ناراض</a:t>
            </a:r>
            <a:endParaRPr lang="en-GB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282733" y="1690687"/>
            <a:ext cx="789387" cy="473632"/>
          </a:xfrm>
          <a:prstGeom prst="rect">
            <a:avLst/>
          </a:prstGeom>
        </p:spPr>
      </p:pic>
      <p:pic>
        <p:nvPicPr>
          <p:cNvPr id="9" name="ÛÖö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411253" y="1684555"/>
            <a:ext cx="406400" cy="406400"/>
          </a:xfrm>
          <a:prstGeom prst="rect">
            <a:avLst/>
          </a:prstGeom>
        </p:spPr>
      </p:pic>
      <p:pic>
        <p:nvPicPr>
          <p:cNvPr id="10" name="ядоса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7521" y="2576890"/>
            <a:ext cx="406400" cy="406400"/>
          </a:xfrm>
          <a:prstGeom prst="rect">
            <a:avLst/>
          </a:prstGeom>
        </p:spPr>
      </p:pic>
      <p:pic>
        <p:nvPicPr>
          <p:cNvPr id="11" name="arrabbiato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7521" y="3531057"/>
            <a:ext cx="406400" cy="406400"/>
          </a:xfrm>
          <a:prstGeom prst="rect">
            <a:avLst/>
          </a:prstGeom>
        </p:spPr>
      </p:pic>
      <p:pic>
        <p:nvPicPr>
          <p:cNvPr id="12" name="zł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7521" y="4363572"/>
            <a:ext cx="406400" cy="406400"/>
          </a:xfrm>
          <a:prstGeom prst="rect">
            <a:avLst/>
          </a:prstGeom>
        </p:spPr>
      </p:pic>
      <p:pic>
        <p:nvPicPr>
          <p:cNvPr id="13" name="supărat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9367521" y="519608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260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175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1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175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/>
              <a:t>Sad</a:t>
            </a:r>
            <a:endParaRPr lang="en-GB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5760" y="2411254"/>
            <a:ext cx="3012441" cy="3012441"/>
          </a:xfrm>
        </p:spPr>
      </p:pic>
      <p:pic>
        <p:nvPicPr>
          <p:cNvPr id="6" name="sad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7505700" y="820896"/>
            <a:ext cx="414020" cy="414020"/>
          </a:xfrm>
        </p:spPr>
      </p:pic>
      <p:sp>
        <p:nvSpPr>
          <p:cNvPr id="7" name="TextBox 6"/>
          <p:cNvSpPr txBox="1"/>
          <p:nvPr/>
        </p:nvSpPr>
        <p:spPr>
          <a:xfrm>
            <a:off x="6096000" y="1690688"/>
            <a:ext cx="47040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Arabic </a:t>
            </a:r>
            <a:r>
              <a:rPr lang="en-GB" sz="2800" dirty="0" smtClean="0"/>
              <a:t>– </a:t>
            </a:r>
          </a:p>
          <a:p>
            <a:endParaRPr lang="en-GB" sz="2800" dirty="0" smtClean="0"/>
          </a:p>
          <a:p>
            <a:r>
              <a:rPr lang="en-GB" sz="2800" dirty="0"/>
              <a:t>Bulgarian </a:t>
            </a:r>
            <a:r>
              <a:rPr lang="en-GB" sz="2800" dirty="0" smtClean="0"/>
              <a:t>– </a:t>
            </a:r>
            <a:r>
              <a:rPr lang="az-Cyrl-AZ" sz="2800" dirty="0" smtClean="0"/>
              <a:t>тъжен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Italian </a:t>
            </a:r>
            <a:r>
              <a:rPr lang="en-GB" sz="2800" dirty="0" smtClean="0"/>
              <a:t>– triste</a:t>
            </a:r>
          </a:p>
          <a:p>
            <a:endParaRPr lang="en-GB" sz="2800" dirty="0"/>
          </a:p>
          <a:p>
            <a:r>
              <a:rPr lang="en-GB" sz="2800" dirty="0"/>
              <a:t>Polish </a:t>
            </a:r>
            <a:r>
              <a:rPr lang="en-GB" sz="2800" dirty="0" smtClean="0"/>
              <a:t>– </a:t>
            </a:r>
            <a:r>
              <a:rPr lang="en-GB" sz="2800" dirty="0" err="1" smtClean="0"/>
              <a:t>smutny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/>
              <a:t>Romanian - </a:t>
            </a:r>
            <a:r>
              <a:rPr lang="en-GB" sz="2800" dirty="0" err="1"/>
              <a:t>trist</a:t>
            </a:r>
            <a:r>
              <a:rPr lang="en-GB" sz="2800" dirty="0"/>
              <a:t> </a:t>
            </a:r>
            <a:endParaRPr lang="en-GB" sz="2800" dirty="0" smtClean="0"/>
          </a:p>
          <a:p>
            <a:endParaRPr lang="en-GB" sz="2800" dirty="0"/>
          </a:p>
          <a:p>
            <a:r>
              <a:rPr lang="en-GB" sz="2800" dirty="0" smtClean="0"/>
              <a:t>Urdu - </a:t>
            </a:r>
            <a:r>
              <a:rPr lang="ar-AE" sz="2800" dirty="0"/>
              <a:t>اداس</a:t>
            </a:r>
            <a:endParaRPr lang="en-GB" sz="2800" dirty="0"/>
          </a:p>
          <a:p>
            <a:endParaRPr lang="en-GB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505015" y="1507807"/>
            <a:ext cx="829409" cy="652939"/>
          </a:xfrm>
          <a:prstGeom prst="rect">
            <a:avLst/>
          </a:prstGeom>
        </p:spPr>
      </p:pic>
      <p:pic>
        <p:nvPicPr>
          <p:cNvPr id="9" name="IOiä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7039" y="1754346"/>
            <a:ext cx="406400" cy="406400"/>
          </a:xfrm>
          <a:prstGeom prst="rect">
            <a:avLst/>
          </a:prstGeom>
        </p:spPr>
      </p:pic>
      <p:pic>
        <p:nvPicPr>
          <p:cNvPr id="10" name="тъжен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7039" y="2616518"/>
            <a:ext cx="406400" cy="406400"/>
          </a:xfrm>
          <a:prstGeom prst="rect">
            <a:avLst/>
          </a:prstGeom>
        </p:spPr>
      </p:pic>
      <p:pic>
        <p:nvPicPr>
          <p:cNvPr id="11" name="triste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7039" y="3478690"/>
            <a:ext cx="406400" cy="406400"/>
          </a:xfrm>
          <a:prstGeom prst="rect">
            <a:avLst/>
          </a:prstGeom>
        </p:spPr>
      </p:pic>
      <p:pic>
        <p:nvPicPr>
          <p:cNvPr id="12" name="smutny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7039" y="4348481"/>
            <a:ext cx="406400" cy="406400"/>
          </a:xfrm>
          <a:prstGeom prst="rect">
            <a:avLst/>
          </a:prstGeom>
        </p:spPr>
      </p:pic>
      <p:pic>
        <p:nvPicPr>
          <p:cNvPr id="13" name="trist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337039" y="522049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73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96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75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966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96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 vol="8000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75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8000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221</Words>
  <Application>Microsoft Office PowerPoint</Application>
  <PresentationFormat>Widescreen</PresentationFormat>
  <Paragraphs>125</Paragraphs>
  <Slides>10</Slides>
  <Notes>0</Notes>
  <HiddenSlides>0</HiddenSlides>
  <MMClips>48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My Feelings</vt:lpstr>
      <vt:lpstr>Happy</vt:lpstr>
      <vt:lpstr>Cold </vt:lpstr>
      <vt:lpstr>Tired</vt:lpstr>
      <vt:lpstr>Surprised</vt:lpstr>
      <vt:lpstr>Hungry</vt:lpstr>
      <vt:lpstr>Confused</vt:lpstr>
      <vt:lpstr>Angry</vt:lpstr>
      <vt:lpstr>Sad</vt:lpstr>
      <vt:lpstr>Calm</vt:lpstr>
    </vt:vector>
  </TitlesOfParts>
  <Company>Lancashire County Council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Sardais, Roxana</dc:creator>
  <cp:lastModifiedBy>Sardais, Roxana</cp:lastModifiedBy>
  <cp:revision>14</cp:revision>
  <dcterms:created xsi:type="dcterms:W3CDTF">2020-03-19T11:18:37Z</dcterms:created>
  <dcterms:modified xsi:type="dcterms:W3CDTF">2020-03-19T13:46:50Z</dcterms:modified>
</cp:coreProperties>
</file>