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1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6DCA2-5162-4C8B-ACD6-0658464306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7A2653-8AD1-4C2D-B831-C12B9521A4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1E7421-2A85-4359-994A-2F55B828E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026D7-C123-471A-A056-A11CF5400A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14D621-CE8B-4ED0-8AF0-AA2E51A38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3C79A4-35E0-4305-B2CF-D59581D79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7657F-8A19-4BC2-8DBD-4DBB4B2E8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941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50D5B-D746-473C-A535-27F91C16F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438219-F31D-4464-8968-8BEACC66C5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7D2954-44DA-49D6-AB5A-914E7FA1D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026D7-C123-471A-A056-A11CF5400A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C2BCB-1B57-44FA-B27B-3675A4B07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E9191C-0C6F-421E-82D3-A171D819D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7657F-8A19-4BC2-8DBD-4DBB4B2E8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505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9EC79-0DF9-4A92-BBED-A14CB595C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92E369-78D9-4177-A488-30A5CACB2A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B3BC3-DD37-4830-8A1B-58B6752B9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026D7-C123-471A-A056-A11CF5400A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9EB0E-63E1-4C8E-97FF-092489A4A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A3A774-901E-4545-AC01-51D8D7811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7657F-8A19-4BC2-8DBD-4DBB4B2E8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224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BC07A-8E12-43C9-99D7-AE56726FD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FC0CB8-A77F-4D32-AE1A-11FB341D4A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D01CFB-A137-43DD-A859-09609FEF88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025DF5-B07C-4950-9A12-2C61BE3FA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026D7-C123-471A-A056-A11CF5400A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A13E99-6920-4A20-9C02-C5B6F6A65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6A7E02-C7E0-4DA1-A37D-936334D75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7657F-8A19-4BC2-8DBD-4DBB4B2E8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48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9E921-BD66-416D-8E93-BC74ADF65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B75378-F468-42DE-A679-5E5B96B46C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D43C63-9DA8-4D63-BCF9-80C8A68BB1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B83C78-9669-49D8-AA56-652013119E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97C1CC-8E93-4522-9942-BA67C98CBF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B56477D-4833-46AE-829A-6DF494072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026D7-C123-471A-A056-A11CF5400A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3DB9D67-7BD1-4956-952A-CD3544B42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1BB5AB-34A2-462C-BB49-FC6C0CD7F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7657F-8A19-4BC2-8DBD-4DBB4B2E8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897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75E4B-5BB3-4621-BBC3-8C1F6F09C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DDB5DA-5540-42CE-B399-6788FF0B8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026D7-C123-471A-A056-A11CF5400A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1D1818-E0CF-43A5-AE45-9AD00B4DE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CA6E69-09D9-42B1-983F-BC2D39CEB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7657F-8A19-4BC2-8DBD-4DBB4B2E8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805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0DB6D6-A38C-460C-B7E6-B68D14416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026D7-C123-471A-A056-A11CF5400A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3253CA-2B89-4C79-A2F9-1D04F2870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58B8B1-280B-4CDD-9309-979E18C38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7657F-8A19-4BC2-8DBD-4DBB4B2E8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940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263A5-8914-44CD-9765-CF6C477DB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AD51AE-091E-41A6-A0DF-40BBC0AB1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A3C621-346F-438F-BFB2-5F0B58CC73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EF465B-2CD6-435B-B15D-23CB64671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026D7-C123-471A-A056-A11CF5400A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860AD3-549D-4215-9119-0E1CAB045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2D2D6F-8D2F-4B95-8F53-65D124C1B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7657F-8A19-4BC2-8DBD-4DBB4B2E8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634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3FC6D-300F-41F5-AFEC-4876301E9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2C3CDA-DE43-4505-B1F9-CCE0A58C16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58C274-8CEC-403E-A064-8B3003840D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D6C8CD-3DD3-4707-BDDA-40EB9DAFF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026D7-C123-471A-A056-A11CF5400A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65A850-3E5C-43E7-A5F6-96E1B01DF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C3975F-F378-407C-9F89-D765D9DE2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7657F-8A19-4BC2-8DBD-4DBB4B2E8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829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C5D46-B864-42D4-8EE8-6E447FD51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13136F-3E8F-44FE-AE9C-F2B777222A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5F45F-2C81-4590-8F1A-153DF0629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026D7-C123-471A-A056-A11CF5400A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CD827B-0ECE-4D44-9CAD-A08A4EB0C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E35B0E-8447-4ED9-936F-3D598826D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7657F-8A19-4BC2-8DBD-4DBB4B2E8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842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B7E462-20F0-4037-B5F2-6E78F531D2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F860B7-A919-49C6-BB40-1E364E3198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285153-3B23-47B6-ADD0-2386A3143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026D7-C123-471A-A056-A11CF5400A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CE046F-80A7-47E5-A0E3-F297A0051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DECE05-9CCB-4C0B-9959-609499CA2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47657F-8A19-4BC2-8DBD-4DBB4B2E8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532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627254-1926-4824-834A-232B72057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F1F9F6-3979-4DF1-A394-31E4FEA11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1BA318-2A57-419F-92BA-99CC2FE00E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026D7-C123-471A-A056-A11CF5400A0C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BBADE6-461F-4657-AC12-E6ECD58DAD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030C1C-8A81-423A-A13E-42A85F1AE2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47657F-8A19-4BC2-8DBD-4DBB4B2E8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05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EED58B1-D9C3-47EE-84B1-9E2EFED28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0" y="547687"/>
            <a:ext cx="12192000" cy="576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653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20D387-E1E4-42FA-8EB2-B735C69571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713478" y="485370"/>
            <a:ext cx="14619453" cy="690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678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3A7293A-EA6B-4D43-AD5E-DFC14BCB77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2565778" y="2318335"/>
            <a:ext cx="15740958" cy="744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491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F4004D-E89E-4D0F-A214-5E78B03B8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2373514" y="1781513"/>
            <a:ext cx="17675560" cy="8354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545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65F8E09-276A-4525-A244-9F430838E8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2304513" y="1487225"/>
            <a:ext cx="15152168" cy="7161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337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1BB0A6C-B63E-4B6C-A42A-B89E9BEE1D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0" y="547687"/>
            <a:ext cx="12192000" cy="576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450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 Howarth</dc:creator>
  <cp:lastModifiedBy>Carl Howarth</cp:lastModifiedBy>
  <cp:revision>1</cp:revision>
  <dcterms:created xsi:type="dcterms:W3CDTF">2021-01-11T20:53:44Z</dcterms:created>
  <dcterms:modified xsi:type="dcterms:W3CDTF">2021-01-11T20:54:20Z</dcterms:modified>
</cp:coreProperties>
</file>