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92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373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732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05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581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86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001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72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993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924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401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A866D-D5A1-4E68-9CDD-E8CE19B20F37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DDF6C-816B-463C-A22D-1623C4AF2E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828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5940152" y="260648"/>
            <a:ext cx="3096344" cy="3528392"/>
          </a:xfrm>
          <a:prstGeom prst="wedgeRoundRectCallou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  <a:latin typeface="Tw Cen MT Condensed Extra Bold" panose="020B0803020202020204" pitchFamily="34" charset="0"/>
              </a:rPr>
              <a:t>Primet</a:t>
            </a:r>
            <a:r>
              <a:rPr lang="en-GB" dirty="0" smtClean="0">
                <a:solidFill>
                  <a:schemeClr val="tx1"/>
                </a:solidFill>
                <a:latin typeface="Tw Cen MT Condensed Extra Bold" panose="020B0803020202020204" pitchFamily="34" charset="0"/>
              </a:rPr>
              <a:t> Primary School !</a:t>
            </a:r>
          </a:p>
          <a:p>
            <a:pPr algn="ctr"/>
            <a:endParaRPr lang="en-GB" dirty="0" smtClean="0">
              <a:solidFill>
                <a:schemeClr val="tx1"/>
              </a:solidFill>
              <a:latin typeface="Tw Cen MT Condensed Extra Bold" panose="020B0803020202020204" pitchFamily="34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Tw Cen MT Condensed Extra Bold" panose="020B0803020202020204" pitchFamily="34" charset="0"/>
              </a:rPr>
              <a:t>For the Easter Challenge could you design a new P.E kit!</a:t>
            </a:r>
          </a:p>
          <a:p>
            <a:pPr algn="ctr"/>
            <a:endParaRPr lang="en-GB" dirty="0" smtClean="0">
              <a:solidFill>
                <a:schemeClr val="tx1"/>
              </a:solidFill>
              <a:latin typeface="Tw Cen MT Condensed Extra Bold" panose="020B0803020202020204" pitchFamily="34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Tw Cen MT Condensed Extra Bold" panose="020B0803020202020204" pitchFamily="34" charset="0"/>
              </a:rPr>
              <a:t>Follow the power point to follow mission!</a:t>
            </a:r>
          </a:p>
        </p:txBody>
      </p:sp>
    </p:spTree>
    <p:extLst>
      <p:ext uri="{BB962C8B-B14F-4D97-AF65-F5344CB8AC3E}">
        <p14:creationId xmlns:p14="http://schemas.microsoft.com/office/powerpoint/2010/main" val="134422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868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05" y="0"/>
            <a:ext cx="4608512" cy="685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60032" y="764704"/>
            <a:ext cx="40324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dirty="0" err="1" smtClean="0">
                <a:latin typeface="Tw Cen MT Condensed Extra Bold" panose="020B0803020202020204" pitchFamily="34" charset="0"/>
              </a:rPr>
              <a:t>Primet</a:t>
            </a:r>
            <a:r>
              <a:rPr lang="en-GB" dirty="0" smtClean="0">
                <a:latin typeface="Tw Cen MT Condensed Extra Bold" panose="020B0803020202020204" pitchFamily="34" charset="0"/>
              </a:rPr>
              <a:t> Children!!!!!</a:t>
            </a:r>
          </a:p>
          <a:p>
            <a:pPr algn="ctr" fontAlgn="base"/>
            <a:r>
              <a:rPr lang="en-GB" dirty="0" smtClean="0">
                <a:latin typeface="Tw Cen MT Condensed Extra Bold" panose="020B0803020202020204" pitchFamily="34" charset="0"/>
              </a:rPr>
              <a:t>Sit </a:t>
            </a:r>
            <a:r>
              <a:rPr lang="en-GB" dirty="0">
                <a:latin typeface="Tw Cen MT Condensed Extra Bold" panose="020B0803020202020204" pitchFamily="34" charset="0"/>
              </a:rPr>
              <a:t>back and wait for the result!</a:t>
            </a:r>
            <a:endParaRPr lang="en-GB" dirty="0" smtClean="0">
              <a:effectLst/>
              <a:latin typeface="Tw Cen MT Condensed Extra Bold" panose="020B0803020202020204" pitchFamily="34" charset="0"/>
            </a:endParaRPr>
          </a:p>
          <a:p>
            <a:pPr algn="ctr" fontAlgn="base"/>
            <a:r>
              <a:rPr lang="en-GB" dirty="0">
                <a:latin typeface="Tw Cen MT Condensed Extra Bold" panose="020B0803020202020204" pitchFamily="34" charset="0"/>
              </a:rPr>
              <a:t>Our winner will be selected on 1st May 2020 by Sam Ward, an English international field hockey player for England and the GB Olympic team. </a:t>
            </a:r>
            <a:endParaRPr lang="en-GB" dirty="0" smtClean="0">
              <a:latin typeface="Tw Cen MT Condensed Extra Bold" panose="020B0803020202020204" pitchFamily="34" charset="0"/>
            </a:endParaRPr>
          </a:p>
          <a:p>
            <a:pPr algn="ctr" fontAlgn="base"/>
            <a:endParaRPr lang="en-GB" dirty="0" smtClean="0">
              <a:latin typeface="Tw Cen MT Condensed Extra Bold" panose="020B0803020202020204" pitchFamily="34" charset="0"/>
            </a:endParaRPr>
          </a:p>
          <a:p>
            <a:pPr algn="ctr" fontAlgn="base"/>
            <a:r>
              <a:rPr lang="en-GB" dirty="0" err="1" smtClean="0">
                <a:latin typeface="Tw Cen MT Condensed Extra Bold" panose="020B0803020202020204" pitchFamily="34" charset="0"/>
              </a:rPr>
              <a:t>Halbro</a:t>
            </a:r>
            <a:r>
              <a:rPr lang="en-GB" dirty="0" smtClean="0">
                <a:latin typeface="Tw Cen MT Condensed Extra Bold" panose="020B0803020202020204" pitchFamily="34" charset="0"/>
              </a:rPr>
              <a:t> </a:t>
            </a:r>
            <a:r>
              <a:rPr lang="en-GB" dirty="0">
                <a:latin typeface="Tw Cen MT Condensed Extra Bold" panose="020B0803020202020204" pitchFamily="34" charset="0"/>
              </a:rPr>
              <a:t>Sportswear will then make your design a reality and make 20 shirts for your school</a:t>
            </a:r>
            <a:r>
              <a:rPr lang="en-GB" dirty="0" smtClean="0">
                <a:latin typeface="Tw Cen MT Condensed Extra Bold" panose="020B0803020202020204" pitchFamily="34" charset="0"/>
              </a:rPr>
              <a:t>!</a:t>
            </a:r>
          </a:p>
          <a:p>
            <a:pPr algn="ctr" fontAlgn="base"/>
            <a:endParaRPr lang="en-GB" dirty="0" smtClean="0">
              <a:effectLst/>
              <a:latin typeface="Tw Cen MT Condensed Extra Bold" panose="020B0803020202020204" pitchFamily="34" charset="0"/>
            </a:endParaRPr>
          </a:p>
          <a:p>
            <a:pPr algn="ctr" fontAlgn="base"/>
            <a:r>
              <a:rPr lang="en-GB" dirty="0">
                <a:latin typeface="Tw Cen MT Condensed Extra Bold" panose="020B0803020202020204" pitchFamily="34" charset="0"/>
              </a:rPr>
              <a:t>Good luck!</a:t>
            </a:r>
            <a:endParaRPr lang="en-GB" dirty="0">
              <a:effectLst/>
              <a:latin typeface="Tw Cen MT Condensed Extra Bold" panose="020B08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527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2" t="27819" r="16905" b="15119"/>
          <a:stretch/>
        </p:blipFill>
        <p:spPr bwMode="auto">
          <a:xfrm>
            <a:off x="0" y="1302327"/>
            <a:ext cx="9144000" cy="5526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8496944" cy="64633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 Cen MT Condensed Extra Bold" panose="020B0803020202020204" pitchFamily="34" charset="0"/>
              </a:rPr>
              <a:t>Hey </a:t>
            </a:r>
            <a:r>
              <a:rPr lang="en-GB" dirty="0" err="1" smtClean="0">
                <a:latin typeface="Tw Cen MT Condensed Extra Bold" panose="020B0803020202020204" pitchFamily="34" charset="0"/>
              </a:rPr>
              <a:t>Primet</a:t>
            </a:r>
            <a:r>
              <a:rPr lang="en-GB" smtClean="0">
                <a:latin typeface="Tw Cen MT Condensed Extra Bold" panose="020B0803020202020204" pitchFamily="34" charset="0"/>
              </a:rPr>
              <a:t>, </a:t>
            </a:r>
            <a:r>
              <a:rPr lang="en-GB" dirty="0" smtClean="0">
                <a:latin typeface="Tw Cen MT Condensed Extra Bold" panose="020B0803020202020204" pitchFamily="34" charset="0"/>
              </a:rPr>
              <a:t>copy the pictures on to a piece of paper then take a photo and send it to me: missdark@primet.lancs.sch.uk</a:t>
            </a:r>
            <a:endParaRPr lang="en-GB" dirty="0">
              <a:latin typeface="Tw Cen MT Condensed Extra Bold" panose="020B08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55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105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5</cp:revision>
  <dcterms:created xsi:type="dcterms:W3CDTF">2020-04-03T08:16:55Z</dcterms:created>
  <dcterms:modified xsi:type="dcterms:W3CDTF">2020-04-03T08:50:49Z</dcterms:modified>
</cp:coreProperties>
</file>