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8" r:id="rId3"/>
    <p:sldId id="262" r:id="rId4"/>
    <p:sldId id="256" r:id="rId5"/>
    <p:sldId id="257" r:id="rId6"/>
    <p:sldId id="261" r:id="rId7"/>
    <p:sldId id="2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F6991-7DA0-4538-8797-DDE9F9458A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4A42E4-617C-48FF-AE42-21BAE17C8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A44D2A-281C-45F3-B46D-A49CCFD25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786A-DD78-486E-AA27-17D70703743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689C6D-FBE6-480E-B347-73699A0D7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DA7D0F-938D-4698-9D3A-8FE916A39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C90B1-3089-49B0-B2B9-9892E16BC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061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F8C09-8536-42DD-8B28-8C725C61C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BB5551-F675-464A-B059-01A94024FD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201751-D3BC-4763-9729-78391C955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786A-DD78-486E-AA27-17D70703743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8FF721-0089-41AA-88DB-A28E98A78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B51D16-F04D-421A-8450-B08C402ED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C90B1-3089-49B0-B2B9-9892E16BC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650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5B28A-B00A-4F8D-ADC1-64C16AA29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14F64D-980D-46C6-870C-17D16C199E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E478FE-4340-4B9E-BCFE-83BC694E6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786A-DD78-486E-AA27-17D70703743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B248E6-A73E-4EF3-ADBC-27E4C2DD8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8FE87-55FC-49F6-BEDE-88472600F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C90B1-3089-49B0-B2B9-9892E16BC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630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F2B64-9FD5-4234-8644-CB24A779A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E76544-5765-4225-BE3D-D844253FA8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F4D8AC-CCF2-4087-BFF6-FE46FB259C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6F558D-8818-46B5-AD9B-F3C294A393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786A-DD78-486E-AA27-17D70703743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C62D00-7BC6-4083-BF68-36F1E7536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2621DB-0186-4875-AF19-B1C9D96BB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C90B1-3089-49B0-B2B9-9892E16BC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023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855DD-5D2A-45AF-95B5-73B2960C84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ED27AA-3C0A-47C6-B5A5-21766A6042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3C1216-B370-4880-8BFE-2C55C16F65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86E002-C207-4470-85CF-9EFFC717DD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4EF727-4FFD-40DB-82DD-54AC5CC0E3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BB3D3A-6370-4D34-ADB4-C39C8CC90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786A-DD78-486E-AA27-17D70703743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9C483D-97C4-4CEC-9E31-88B9CB3E2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605328-14F9-4929-B27F-592A6627A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C90B1-3089-49B0-B2B9-9892E16BC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455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4022D-FC90-40AC-890F-AC01C70C2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6BE763-79A1-485A-B7C0-3499B308A3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786A-DD78-486E-AA27-17D70703743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F1D844-1B01-4B55-98BC-B13B1E6710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4C973D-BFBC-47EA-8F17-5F4BFE819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C90B1-3089-49B0-B2B9-9892E16BC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050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71E9E9-0FD5-4950-AA31-68A53D0F21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786A-DD78-486E-AA27-17D70703743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EB1576-BFE3-47BD-8EF1-1C343A712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678124-0F7B-40C1-9809-ED53325E1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C90B1-3089-49B0-B2B9-9892E16BC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244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9A777-286A-4F99-9F35-548D429EF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2218A2-0964-4592-BCDD-FC92E69B73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621FD1-8F4F-4805-B418-0A23F33C6A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6EEB8B-13BB-4470-B65C-E03B7B5F1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786A-DD78-486E-AA27-17D70703743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40B7AD-1D7E-41C9-880C-8DEEA75A8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75B43-2AFA-4F43-9B9F-651A19185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C90B1-3089-49B0-B2B9-9892E16BC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489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95D7A-DB66-4F1A-B8E0-EC5545686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1160F9E-46A6-45DF-A859-646A361619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6FBA40-EA0E-4B6C-B1B2-70144E72B0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2040C8-BBF0-4971-9403-2B5A1DD5D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786A-DD78-486E-AA27-17D70703743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FA1B1D-81B6-4B0A-B433-90D8DD123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A73576-A2D8-43ED-98FF-556392FAA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C90B1-3089-49B0-B2B9-9892E16BC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517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458958-2244-4EF3-8134-0812A1B67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01ADB2-3271-4BBE-9882-3C24B5CF36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5B225D-7175-4348-8F6A-89EE073DF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786A-DD78-486E-AA27-17D70703743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EEC0C2-28B7-4840-92CC-0F53ED01C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16E41F-C762-4AEE-9193-1095FA664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C90B1-3089-49B0-B2B9-9892E16BC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529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9D9DA4-3E13-4547-9231-FAD9EDEBE7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45C42E-5192-4186-BBD5-F662297B32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4A74B6-AD6D-4280-B67F-B16D6ECA6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786A-DD78-486E-AA27-17D70703743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FA5FCA-1B64-4950-BF71-4F8E1DDDB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A904F3-D654-4878-A3BF-41EB130C3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C90B1-3089-49B0-B2B9-9892E16BC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430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294525-827F-43CB-9606-B13311A3C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2194B-EB13-4C3B-840D-B523A6CDE2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27A6D9-9469-49CA-BB0D-70FB5F98C6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DF786A-DD78-486E-AA27-17D70703743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F016DE-E180-4C3D-951D-4749BF21B2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822138-94EF-467E-B9A0-2938C1715D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EC90B1-3089-49B0-B2B9-9892E16BC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004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missokeefe@primet.lancs.sch.uk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C5C7E1B-B571-442E-93A2-C3AC505DE6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3008"/>
            <a:ext cx="12192000" cy="354029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56EA5CB-C7D1-463D-9352-82BB9CBBE5F2}"/>
              </a:ext>
            </a:extLst>
          </p:cNvPr>
          <p:cNvSpPr txBox="1"/>
          <p:nvPr/>
        </p:nvSpPr>
        <p:spPr>
          <a:xfrm>
            <a:off x="1842052" y="1630017"/>
            <a:ext cx="8600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Heroes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B55352-C2EE-4C3B-A731-19860C0B58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53296">
            <a:off x="2728610" y="807728"/>
            <a:ext cx="6827543" cy="524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974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CA4DC7-4994-465A-AE79-F8035843F5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6274"/>
            <a:ext cx="12192000" cy="219240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D31155A-30E0-4F57-8EC0-059A887ABC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7390" y="853183"/>
            <a:ext cx="4960455" cy="584523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5F2E42-3393-4941-8A61-24E76C5B08F3}"/>
              </a:ext>
            </a:extLst>
          </p:cNvPr>
          <p:cNvSpPr txBox="1"/>
          <p:nvPr/>
        </p:nvSpPr>
        <p:spPr>
          <a:xfrm>
            <a:off x="185530" y="2769704"/>
            <a:ext cx="649770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Keyworkers have been classed as heroes , keeping the country going through this pandemic. In a way to thank them for all their hard work, I would like you  to design a superhero costume or picture for a keyworker of your choice.</a:t>
            </a:r>
          </a:p>
          <a:p>
            <a:r>
              <a:rPr lang="en-GB" dirty="0">
                <a:latin typeface="Comic Sans MS" panose="030F0702030302020204" pitchFamily="66" charset="0"/>
              </a:rPr>
              <a:t>You might have somebody in your family who is a key worker you might wish to draw . Please send your pictures in to </a:t>
            </a:r>
            <a:r>
              <a:rPr lang="en-GB" dirty="0">
                <a:latin typeface="Comic Sans MS" panose="030F0702030302020204" pitchFamily="66" charset="0"/>
                <a:hlinkClick r:id="rId4"/>
              </a:rPr>
              <a:t>missokeefe@primet.lancs.sch.uk</a:t>
            </a:r>
            <a:r>
              <a:rPr lang="en-GB" dirty="0">
                <a:latin typeface="Comic Sans MS" panose="030F0702030302020204" pitchFamily="66" charset="0"/>
              </a:rPr>
              <a:t>.</a:t>
            </a:r>
          </a:p>
          <a:p>
            <a:r>
              <a:rPr lang="en-GB" dirty="0">
                <a:latin typeface="Comic Sans MS" panose="030F0702030302020204" pitchFamily="66" charset="0"/>
              </a:rPr>
              <a:t>If you would like to give a keyworker a special mention with your art work, send in the details with your picture and I will display your work on the school website.</a:t>
            </a:r>
          </a:p>
          <a:p>
            <a:r>
              <a:rPr lang="en-GB" dirty="0">
                <a:latin typeface="Comic Sans MS" panose="030F0702030302020204" pitchFamily="66" charset="0"/>
              </a:rPr>
              <a:t>I have left a few ideas on the following slides.</a:t>
            </a:r>
          </a:p>
        </p:txBody>
      </p:sp>
    </p:spTree>
    <p:extLst>
      <p:ext uri="{BB962C8B-B14F-4D97-AF65-F5344CB8AC3E}">
        <p14:creationId xmlns:p14="http://schemas.microsoft.com/office/powerpoint/2010/main" val="9597588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9FE76F-D4C6-4107-AE98-149A655436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6274"/>
            <a:ext cx="12192000" cy="219240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4233EA0-F0F9-4762-8B74-6E18010C0B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37" y="1177993"/>
            <a:ext cx="5232818" cy="269164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5665702-EB90-46AB-9988-54207AD534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9341" y="1918444"/>
            <a:ext cx="5875753" cy="24255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9C485A-BFC2-4798-BD71-EC37415451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37" y="3738564"/>
            <a:ext cx="2631217" cy="19414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BF1C4C-B2FB-45B1-AC9C-990B1FDAEA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68136" y="3974118"/>
            <a:ext cx="5875753" cy="2691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30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3A21BFB-959C-42B7-8D87-7E66CE39BD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6274"/>
            <a:ext cx="12192000" cy="219240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A64638D-4A6B-403C-851C-BF23974FD3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9529" y="406105"/>
            <a:ext cx="3411357" cy="42599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729A24-BBAB-4176-8C08-9AFF2DF5EE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2204" y="675860"/>
            <a:ext cx="4464157" cy="5958560"/>
          </a:xfrm>
          <a:prstGeom prst="rect">
            <a:avLst/>
          </a:prstGeom>
        </p:spPr>
      </p:pic>
      <p:pic>
        <p:nvPicPr>
          <p:cNvPr id="6" name="Picture 2" descr="Daniela Murphy on Twitter: &quot;Doctors &amp; nurses - society's real ...">
            <a:extLst>
              <a:ext uri="{FF2B5EF4-FFF2-40B4-BE49-F238E27FC236}">
                <a16:creationId xmlns:a16="http://schemas.microsoft.com/office/drawing/2014/main" id="{A30DF2C0-69F1-4285-A8CB-BFEEF39367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89" y="2181278"/>
            <a:ext cx="3850408" cy="3833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6196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A2C6D5D-5D70-4647-AA4A-A121BDAC27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6274"/>
            <a:ext cx="12192000" cy="219240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8B510D1-B989-4170-9D6D-DDE1141F76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4093" y="426484"/>
            <a:ext cx="5584874" cy="358892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2C55ABF-55DA-45A8-BCFB-597650C19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033" y="758744"/>
            <a:ext cx="5672967" cy="53405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15D6548-78FC-4925-A537-825D7D8CB6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2929" y="3984762"/>
            <a:ext cx="5897324" cy="2761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2704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C22F0D9-9E18-4868-AD71-11379D7383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6274"/>
            <a:ext cx="12192000" cy="219240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DCB52DB-9B36-4AEC-9F3F-F7B61C2882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228" y="336273"/>
            <a:ext cx="5467160" cy="35333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1B2A143-C3F6-40C3-9029-7B03E74C08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5539" y="2528680"/>
            <a:ext cx="6841233" cy="39930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02BB588-0969-4D46-A8DF-40D470B63A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80089" y="4242765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346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C155918-2B2A-445A-8D9E-F7F39FA592B3}"/>
              </a:ext>
            </a:extLst>
          </p:cNvPr>
          <p:cNvSpPr/>
          <p:nvPr/>
        </p:nvSpPr>
        <p:spPr>
          <a:xfrm>
            <a:off x="5786165" y="3723861"/>
            <a:ext cx="6180548" cy="94740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1F04D3-9D6B-4AB8-8DFA-1918ECBD31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6274"/>
            <a:ext cx="12192000" cy="219240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5D5A386-C656-4E9A-B649-AD58F8C9C4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012" y="808601"/>
            <a:ext cx="4887306" cy="500247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E7576F-78D3-4318-AB46-81B83C7E383A}"/>
              </a:ext>
            </a:extLst>
          </p:cNvPr>
          <p:cNvSpPr txBox="1"/>
          <p:nvPr/>
        </p:nvSpPr>
        <p:spPr>
          <a:xfrm rot="572777">
            <a:off x="5857461" y="1842052"/>
            <a:ext cx="55526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err="1">
                <a:latin typeface="Arial Black" panose="020B0A04020102020204" pitchFamily="34" charset="0"/>
              </a:rPr>
              <a:t>Banksey</a:t>
            </a:r>
            <a:endParaRPr lang="en-GB" sz="8000" dirty="0">
              <a:latin typeface="Arial Black" panose="020B0A040201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A4A889-F32C-4E00-BB7D-51F98D1CC9BC}"/>
              </a:ext>
            </a:extLst>
          </p:cNvPr>
          <p:cNvSpPr/>
          <p:nvPr/>
        </p:nvSpPr>
        <p:spPr>
          <a:xfrm>
            <a:off x="5954095" y="3985214"/>
            <a:ext cx="5808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 action="ppaction://hlinksldjump"/>
              </a:rPr>
              <a:t>https://www.bbc.co.uk/news/entertainment-arts-52556544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159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139</Words>
  <Application>Microsoft Office PowerPoint</Application>
  <PresentationFormat>Widescreen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Arial Black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6</cp:revision>
  <dcterms:created xsi:type="dcterms:W3CDTF">2020-05-18T11:41:54Z</dcterms:created>
  <dcterms:modified xsi:type="dcterms:W3CDTF">2020-05-18T12:24:24Z</dcterms:modified>
</cp:coreProperties>
</file>