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55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29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222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416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523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869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564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584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68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906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03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66755-ABF9-4BA9-8A14-B38527F1CC22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5A9-E65C-4CF0-BCFC-090ADD6D1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923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bCjkPlsaes" TargetMode="External"/><Relationship Id="rId2" Type="http://schemas.openxmlformats.org/officeDocument/2006/relationships/hyperlink" Target="https://www.youtube.com/watch?v=coC0eUSm-pc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s://www.youtube.com/watch?v=U9Q6FKF12Qs" TargetMode="External"/><Relationship Id="rId4" Type="http://schemas.openxmlformats.org/officeDocument/2006/relationships/hyperlink" Target="https://www.youtube.com/watch?v=xlg052EKMt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516" y="1990360"/>
            <a:ext cx="4572000" cy="45243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r>
              <a:rPr lang="en-GB" u="sng" dirty="0" smtClean="0">
                <a:hlinkClick r:id="rId2"/>
              </a:rPr>
              <a:t>Star Wars</a:t>
            </a:r>
          </a:p>
          <a:p>
            <a:r>
              <a:rPr lang="en-GB" dirty="0" smtClean="0">
                <a:hlinkClick r:id="rId2"/>
              </a:rPr>
              <a:t>https://www.youtube.com/watch?v=coC0eUSm-pc</a:t>
            </a:r>
            <a:endParaRPr lang="en-GB" dirty="0" smtClean="0"/>
          </a:p>
          <a:p>
            <a:endParaRPr lang="en-GB" b="1" dirty="0"/>
          </a:p>
          <a:p>
            <a:r>
              <a:rPr lang="en-GB" b="1" dirty="0" err="1" smtClean="0"/>
              <a:t>Pokemon</a:t>
            </a:r>
            <a:endParaRPr lang="en-GB" b="1" dirty="0" smtClean="0"/>
          </a:p>
          <a:p>
            <a:r>
              <a:rPr lang="en-GB" dirty="0" smtClean="0">
                <a:hlinkClick r:id="rId3"/>
              </a:rPr>
              <a:t>https://www.youtube.com/watch?v=tbCjkPlsaes</a:t>
            </a:r>
            <a:endParaRPr lang="en-GB" dirty="0" smtClean="0"/>
          </a:p>
          <a:p>
            <a:endParaRPr lang="en-GB" dirty="0" smtClean="0"/>
          </a:p>
          <a:p>
            <a:r>
              <a:rPr lang="en-GB" b="1" dirty="0" smtClean="0"/>
              <a:t>Frozen</a:t>
            </a:r>
            <a:endParaRPr lang="en-GB" b="1" dirty="0"/>
          </a:p>
          <a:p>
            <a:r>
              <a:rPr lang="en-GB" dirty="0" smtClean="0">
                <a:hlinkClick r:id="rId4"/>
              </a:rPr>
              <a:t>https://www.youtube.com/watch?v=xlg052EKMtk</a:t>
            </a:r>
            <a:endParaRPr lang="en-GB" dirty="0" smtClean="0"/>
          </a:p>
          <a:p>
            <a:endParaRPr lang="en-GB" dirty="0" smtClean="0"/>
          </a:p>
          <a:p>
            <a:r>
              <a:rPr lang="en-GB" b="1" dirty="0" smtClean="0"/>
              <a:t>Trolls</a:t>
            </a:r>
            <a:endParaRPr lang="en-GB" b="1" dirty="0"/>
          </a:p>
          <a:p>
            <a:r>
              <a:rPr lang="en-GB" dirty="0" smtClean="0">
                <a:hlinkClick r:id="rId5"/>
              </a:rPr>
              <a:t>https://www.youtube.com/watch?v=U9Q6FKF12Qs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576" y="0"/>
            <a:ext cx="414938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476672"/>
            <a:ext cx="4355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Hello </a:t>
            </a:r>
            <a:r>
              <a:rPr lang="en-GB" b="1" dirty="0" err="1" smtClean="0"/>
              <a:t>Primet</a:t>
            </a:r>
            <a:r>
              <a:rPr lang="en-GB" b="1" dirty="0" smtClean="0"/>
              <a:t>!</a:t>
            </a:r>
          </a:p>
          <a:p>
            <a:r>
              <a:rPr lang="en-GB" b="1" dirty="0" smtClean="0"/>
              <a:t>I </a:t>
            </a:r>
            <a:r>
              <a:rPr lang="en-GB" b="1" smtClean="0"/>
              <a:t>would like to </a:t>
            </a:r>
            <a:r>
              <a:rPr lang="en-GB" b="1" dirty="0" smtClean="0"/>
              <a:t>see if you could complete a session of Cosmic Yoga  a day!</a:t>
            </a:r>
          </a:p>
          <a:p>
            <a:r>
              <a:rPr lang="en-GB" b="1" dirty="0" smtClean="0"/>
              <a:t>Email me on how you get on! From Sam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88595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47</Words>
  <Application>Microsoft Office PowerPoint</Application>
  <PresentationFormat>On-screen Show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3</cp:revision>
  <dcterms:created xsi:type="dcterms:W3CDTF">2020-03-23T18:27:17Z</dcterms:created>
  <dcterms:modified xsi:type="dcterms:W3CDTF">2020-03-23T18:42:24Z</dcterms:modified>
</cp:coreProperties>
</file>