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1" r:id="rId4"/>
    <p:sldId id="279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80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  <p:embeddedFont>
      <p:font typeface="Twinkl SemiBold" charset="0"/>
      <p:regular r:id="rId23"/>
      <p:bold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4D15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04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0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3A8E7C0-95A1-4780-824B-2763E4F41A99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3C48D08-3732-40F5-9988-05745DE737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1C7EF0C-5AED-4789-9A0D-8A5563ED22F9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7586CA4-5AD4-4B58-A571-0EE32C5E9F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8457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9618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6928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84554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6465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5" Type="http://schemas.openxmlformats.org/officeDocument/2006/relationships/slide" Target="slide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4572000" y="1140619"/>
            <a:ext cx="3816350" cy="457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Ra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sun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Ra was the most important god to all the Egyptians.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believed that he was swallowed by Nut the sky goddess every night and born again in the morning.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The Egyptians also believed that Ra travelled through the underworld at night, where he appeared as a man with the head of a ram!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94152" y="765176"/>
            <a:ext cx="1968790" cy="53276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4572000" y="1278730"/>
            <a:ext cx="3816350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Anubis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dead and the process of embalming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thought that jackals watched over the dead as they were seen in cemeteries a lot.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Anubis helped to embalm Osiris when he was killed by Seth.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Egyptian priests would wear a mask of Anubis during mummification ceremonies.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32577" y="765174"/>
            <a:ext cx="2685944" cy="532765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B79150-B257-4F09-88AD-B40DBB87E4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660" y="223629"/>
            <a:ext cx="8544818" cy="6402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56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4572000" y="1352405"/>
            <a:ext cx="381635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Osiris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dead and the underworld.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Osiris was also a god of resurrection and fertility.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The Egyptians believed that he gave them the gift of their most important crop, barley.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Osiris was the husband of Isis and the father of Horus.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08342" y="761172"/>
            <a:ext cx="2115701" cy="533165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4572000" y="765175"/>
            <a:ext cx="3816350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E84D15"/>
                </a:solidFill>
              </a:rPr>
              <a:t>NAME</a:t>
            </a:r>
            <a:r>
              <a:rPr lang="en-GB" altLang="en-US"/>
              <a:t>: </a:t>
            </a:r>
            <a:r>
              <a:rPr lang="en-GB" altLang="en-US" b="1"/>
              <a:t>Nut and Geb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 b="1">
                <a:solidFill>
                  <a:srgbClr val="E84D15"/>
                </a:solidFill>
              </a:rPr>
              <a:t>GOD/GODDESS OF</a:t>
            </a:r>
            <a:r>
              <a:rPr lang="en-GB" altLang="en-US"/>
              <a:t>: Nut – the sky, Geb – the earth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Nut’s body is stretched across the sky and covered in stars. She and Geb are the parents of Isis and Osiris.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Nut is the sister/wife of Geb and it is believed that Nut swallowed Ra, the sun god at the end of every day and gave birth to him again in the morning.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It was believed that earthquakes are caused by Geb’s laughing. 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8" y="1938338"/>
            <a:ext cx="3841750" cy="274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4572000" y="1832768"/>
            <a:ext cx="3816350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Sekhmet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GODDESS OF</a:t>
            </a:r>
            <a:r>
              <a:rPr lang="en-GB" altLang="en-US" dirty="0"/>
              <a:t>: war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Sekhmet means ‘the powerful one’!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She is sometimes called the daughter of the sun god Ra.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She is celebrated at the end of battles.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87431" y="767521"/>
            <a:ext cx="1861112" cy="532530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4572000" y="1278731"/>
            <a:ext cx="3816350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Horus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sky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Protector and ruler of Egypt. All living pharaohs were considered a ‘living Horus’.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believed that Horus was the son of Isis and Osiris.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Horus became a ruler of the living after losing an eye in a battle and having it restored. The eye then became a symbol of protection.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26616" y="776692"/>
            <a:ext cx="1914205" cy="531613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4572000" y="2244705"/>
            <a:ext cx="3816350" cy="236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Thoth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writing and knowledge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Thoth could also appear as a baboon.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believed that Thoth gave the Egyptians the gift of hieroglyphs.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27416" y="757198"/>
            <a:ext cx="2347629" cy="533562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572000" y="1140305"/>
            <a:ext cx="3816350" cy="4577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Isis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GODDESS OF</a:t>
            </a:r>
            <a:r>
              <a:rPr lang="en-GB" altLang="en-US" dirty="0"/>
              <a:t>: protecting the needy.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dirty="0"/>
              <a:t>Isis is the wife of Osiris, King of Egypt. Isis was the daughter of the earth god Geb and the sky goddess Nut. She is also the sister of Osiris</a:t>
            </a:r>
            <a:r>
              <a:rPr lang="en-GB"/>
              <a:t>, Seth </a:t>
            </a:r>
            <a:r>
              <a:rPr lang="en-GB" dirty="0"/>
              <a:t>and Nephthys.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She is also the mother of Horus and has him sitting on her lap.</a:t>
            </a:r>
          </a:p>
          <a:p>
            <a:pPr eaLnBrk="1" hangingPunct="1"/>
            <a:br>
              <a:rPr lang="en-GB" dirty="0"/>
            </a:br>
            <a:r>
              <a:rPr lang="en-GB" dirty="0"/>
              <a:t>Isis was a good queen. She taught the women of Egypt how to bake and weave</a:t>
            </a:r>
            <a:endParaRPr lang="en-GB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508219"/>
            <a:ext cx="3640181" cy="406806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572000" y="1011707"/>
            <a:ext cx="3816350" cy="48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Set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chaos, the desert </a:t>
            </a:r>
            <a:br>
              <a:rPr lang="en-GB" altLang="en-US" dirty="0"/>
            </a:br>
            <a:r>
              <a:rPr lang="en-GB" altLang="en-US" dirty="0"/>
              <a:t>and storms.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Set is the son of </a:t>
            </a:r>
            <a:r>
              <a:rPr lang="en-GB" altLang="en-US" dirty="0" err="1"/>
              <a:t>Geb</a:t>
            </a:r>
            <a:r>
              <a:rPr lang="en-GB" altLang="en-US" dirty="0"/>
              <a:t> and Nut. He is the father of the jackal-headed </a:t>
            </a:r>
            <a:br>
              <a:rPr lang="en-GB" altLang="en-US" dirty="0"/>
            </a:br>
            <a:r>
              <a:rPr lang="en-GB" altLang="en-US" dirty="0"/>
              <a:t>god Anubis.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Set represented everything that threatened peace in ancient Egypt, such as war, disease and destruction.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Set is seen as a strong and dangerous god but not completely evil. He is a friend to the dead, helping them rise to heaven on his ladder.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23116" y="765175"/>
            <a:ext cx="2151261" cy="5347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7178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ED45CF4-E2C4-4880-8017-0841984EBA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616" y="3537310"/>
            <a:ext cx="2322309" cy="259622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444F4CD-E543-4ED8-93A2-76BB8D6E0C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616" y="613997"/>
            <a:ext cx="2322309" cy="25056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2C1271A-D08C-4BC1-B522-A793E74907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613997"/>
            <a:ext cx="3927384" cy="281500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4D437E-F2CD-4DFB-B017-438A9A5C4986}"/>
              </a:ext>
            </a:extLst>
          </p:cNvPr>
          <p:cNvSpPr txBox="1"/>
          <p:nvPr/>
        </p:nvSpPr>
        <p:spPr>
          <a:xfrm>
            <a:off x="3891077" y="4223733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5" action="ppaction://hlinksldjump"/>
              </a:rPr>
              <a:t>https://www.youtube.com/watch?v=j11eVnJg02Q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A73553-3AA5-4E31-8C45-8669BBA36FBA}"/>
              </a:ext>
            </a:extLst>
          </p:cNvPr>
          <p:cNvSpPr txBox="1"/>
          <p:nvPr/>
        </p:nvSpPr>
        <p:spPr>
          <a:xfrm>
            <a:off x="3927384" y="5052391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6" action="ppaction://hlinksldjump"/>
              </a:rPr>
              <a:t>https://www.youtube.com/watch?v=NDYJYJhl0tk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4D3AF6F-BF53-4ABC-95A7-448D317FA1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1983" y="3577402"/>
            <a:ext cx="3436589" cy="64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0794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155</TotalTime>
  <Words>581</Words>
  <Application>Microsoft Office PowerPoint</Application>
  <PresentationFormat>On-screen Show (4:3)</PresentationFormat>
  <Paragraphs>80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Calibri</vt:lpstr>
      <vt:lpstr>Arial</vt:lpstr>
      <vt:lpstr>Twinkl SemiBold</vt:lpstr>
      <vt:lpstr>Twinkl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Cris Lima</dc:creator>
  <cp:lastModifiedBy>Carl Howarth</cp:lastModifiedBy>
  <cp:revision>19</cp:revision>
  <dcterms:created xsi:type="dcterms:W3CDTF">2017-09-28T13:00:12Z</dcterms:created>
  <dcterms:modified xsi:type="dcterms:W3CDTF">2021-01-12T20:47:54Z</dcterms:modified>
</cp:coreProperties>
</file>