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6"/>
  </p:notesMasterIdLst>
  <p:handoutMasterIdLst>
    <p:handoutMasterId r:id="rId77"/>
  </p:handoutMasterIdLst>
  <p:sldIdLst>
    <p:sldId id="258" r:id="rId2"/>
    <p:sldId id="268" r:id="rId3"/>
    <p:sldId id="264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319" r:id="rId55"/>
    <p:sldId id="320" r:id="rId56"/>
    <p:sldId id="321" r:id="rId57"/>
    <p:sldId id="322" r:id="rId58"/>
    <p:sldId id="323" r:id="rId59"/>
    <p:sldId id="324" r:id="rId60"/>
    <p:sldId id="325" r:id="rId61"/>
    <p:sldId id="326" r:id="rId62"/>
    <p:sldId id="327" r:id="rId63"/>
    <p:sldId id="328" r:id="rId64"/>
    <p:sldId id="329" r:id="rId65"/>
    <p:sldId id="330" r:id="rId66"/>
    <p:sldId id="331" r:id="rId67"/>
    <p:sldId id="332" r:id="rId68"/>
    <p:sldId id="333" r:id="rId69"/>
    <p:sldId id="334" r:id="rId70"/>
    <p:sldId id="336" r:id="rId71"/>
    <p:sldId id="337" r:id="rId72"/>
    <p:sldId id="338" r:id="rId73"/>
    <p:sldId id="339" r:id="rId74"/>
    <p:sldId id="267" r:id="rId75"/>
  </p:sldIdLst>
  <p:sldSz cx="9144000" cy="6858000" type="screen4x3"/>
  <p:notesSz cx="6858000" cy="9144000"/>
  <p:embeddedFontLst>
    <p:embeddedFont>
      <p:font typeface="Twinkl" pitchFamily="2" charset="0"/>
      <p:regular r:id="rId78"/>
      <p:bold r:id="rId79"/>
    </p:embeddedFont>
    <p:embeddedFont>
      <p:font typeface="Calibri" panose="020F0502020204030204" pitchFamily="34" charset="0"/>
      <p:regular r:id="rId80"/>
      <p:bold r:id="rId81"/>
      <p:italic r:id="rId82"/>
      <p:boldItalic r:id="rId8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9BCD"/>
    <a:srgbClr val="8D3589"/>
    <a:srgbClr val="EFBCD9"/>
    <a:srgbClr val="A673AE"/>
    <a:srgbClr val="F29BA2"/>
    <a:srgbClr val="EFBBD9"/>
    <a:srgbClr val="F8BC93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6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39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314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font" Target="fonts/font2.fntdata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3.fntdata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font" Target="fonts/font1.fntdata"/><Relationship Id="rId81" Type="http://schemas.openxmlformats.org/officeDocument/2006/relationships/font" Target="fonts/font4.fntdata"/><Relationship Id="rId86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42655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327078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146635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30036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182144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4279386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02230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083084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3111877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77232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11268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ck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41871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31819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u</a:t>
            </a:r>
          </a:p>
        </p:txBody>
      </p:sp>
    </p:spTree>
    <p:extLst>
      <p:ext uri="{BB962C8B-B14F-4D97-AF65-F5344CB8AC3E}">
        <p14:creationId xmlns:p14="http://schemas.microsoft.com/office/powerpoint/2010/main" val="177347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8148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401744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61085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f</a:t>
            </a:r>
          </a:p>
        </p:txBody>
      </p:sp>
    </p:spTree>
    <p:extLst>
      <p:ext uri="{BB962C8B-B14F-4D97-AF65-F5344CB8AC3E}">
        <p14:creationId xmlns:p14="http://schemas.microsoft.com/office/powerpoint/2010/main" val="365677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ff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95450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l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11179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ll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05168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ss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013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j</a:t>
            </a:r>
          </a:p>
        </p:txBody>
      </p:sp>
    </p:spTree>
    <p:extLst>
      <p:ext uri="{BB962C8B-B14F-4D97-AF65-F5344CB8AC3E}">
        <p14:creationId xmlns:p14="http://schemas.microsoft.com/office/powerpoint/2010/main" val="2137799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159419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2737330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74574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69057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408011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zz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961507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qu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64731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ch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6595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sh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71126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th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89641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ng</a:t>
            </a:r>
          </a:p>
        </p:txBody>
      </p:sp>
    </p:spTree>
    <p:extLst>
      <p:ext uri="{BB962C8B-B14F-4D97-AF65-F5344CB8AC3E}">
        <p14:creationId xmlns:p14="http://schemas.microsoft.com/office/powerpoint/2010/main" val="3073404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ai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98696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8561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325580" y="1052554"/>
            <a:ext cx="649284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igh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2771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283035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oo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87491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solidFill>
                  <a:schemeClr val="accent5">
                    <a:lumMod val="75000"/>
                  </a:schemeClr>
                </a:solidFill>
              </a:rPr>
              <a:t>oo</a:t>
            </a:r>
            <a:endParaRPr lang="en-GB" sz="30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8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ar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150704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102993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11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ow</a:t>
            </a:r>
          </a:p>
        </p:txBody>
      </p:sp>
    </p:spTree>
    <p:extLst>
      <p:ext uri="{BB962C8B-B14F-4D97-AF65-F5344CB8AC3E}">
        <p14:creationId xmlns:p14="http://schemas.microsoft.com/office/powerpoint/2010/main" val="385258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oi</a:t>
            </a:r>
          </a:p>
        </p:txBody>
      </p:sp>
    </p:spTree>
    <p:extLst>
      <p:ext uri="{BB962C8B-B14F-4D97-AF65-F5344CB8AC3E}">
        <p14:creationId xmlns:p14="http://schemas.microsoft.com/office/powerpoint/2010/main" val="2050422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ear</a:t>
            </a:r>
          </a:p>
        </p:txBody>
      </p:sp>
    </p:spTree>
    <p:extLst>
      <p:ext uri="{BB962C8B-B14F-4D97-AF65-F5344CB8AC3E}">
        <p14:creationId xmlns:p14="http://schemas.microsoft.com/office/powerpoint/2010/main" val="371804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air</a:t>
            </a:r>
          </a:p>
        </p:txBody>
      </p:sp>
    </p:spTree>
    <p:extLst>
      <p:ext uri="{BB962C8B-B14F-4D97-AF65-F5344CB8AC3E}">
        <p14:creationId xmlns:p14="http://schemas.microsoft.com/office/powerpoint/2010/main" val="282678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960429" y="1091476"/>
            <a:ext cx="522514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ure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29128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274698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val="171320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ou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52018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11095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ea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23291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69088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379160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307775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ir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60762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ue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33597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695503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>
                <a:solidFill>
                  <a:schemeClr val="accent5">
                    <a:lumMod val="75000"/>
                  </a:schemeClr>
                </a:solidFill>
              </a:rPr>
              <a:t>ue</a:t>
            </a:r>
            <a:endParaRPr lang="en-GB" sz="30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87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29796" y="1143728"/>
            <a:ext cx="5486399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aw</a:t>
            </a:r>
          </a:p>
        </p:txBody>
      </p:sp>
    </p:spTree>
    <p:extLst>
      <p:ext uri="{BB962C8B-B14F-4D97-AF65-F5344CB8AC3E}">
        <p14:creationId xmlns:p14="http://schemas.microsoft.com/office/powerpoint/2010/main" val="1837138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881052" y="1191895"/>
            <a:ext cx="538189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wh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247477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ph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4083253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ew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3341552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>
                <a:solidFill>
                  <a:schemeClr val="accent5">
                    <a:lumMod val="75000"/>
                  </a:schemeClr>
                </a:solidFill>
              </a:rPr>
              <a:t>ew</a:t>
            </a:r>
            <a:endParaRPr lang="en-GB" sz="250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074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255521" y="704212"/>
            <a:ext cx="45383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 err="1"/>
              <a:t>oe</a:t>
            </a:r>
            <a:endParaRPr lang="en-GB" sz="30000" dirty="0"/>
          </a:p>
        </p:txBody>
      </p:sp>
    </p:spTree>
    <p:extLst>
      <p:ext uri="{BB962C8B-B14F-4D97-AF65-F5344CB8AC3E}">
        <p14:creationId xmlns:p14="http://schemas.microsoft.com/office/powerpoint/2010/main" val="1412155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650" y="704215"/>
            <a:ext cx="76327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0" dirty="0"/>
              <a:t>au</a:t>
            </a:r>
          </a:p>
        </p:txBody>
      </p:sp>
    </p:spTree>
    <p:extLst>
      <p:ext uri="{BB962C8B-B14F-4D97-AF65-F5344CB8AC3E}">
        <p14:creationId xmlns:p14="http://schemas.microsoft.com/office/powerpoint/2010/main" val="50477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302817" y="1130932"/>
            <a:ext cx="45383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 err="1"/>
              <a:t>ey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8228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a-e</a:t>
            </a:r>
          </a:p>
        </p:txBody>
      </p:sp>
    </p:spTree>
    <p:extLst>
      <p:ext uri="{BB962C8B-B14F-4D97-AF65-F5344CB8AC3E}">
        <p14:creationId xmlns:p14="http://schemas.microsoft.com/office/powerpoint/2010/main" val="199205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e-e</a:t>
            </a:r>
          </a:p>
        </p:txBody>
      </p:sp>
    </p:spTree>
    <p:extLst>
      <p:ext uri="{BB962C8B-B14F-4D97-AF65-F5344CB8AC3E}">
        <p14:creationId xmlns:p14="http://schemas.microsoft.com/office/powerpoint/2010/main" val="161668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EFB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i-e</a:t>
            </a:r>
          </a:p>
        </p:txBody>
      </p:sp>
    </p:spTree>
    <p:extLst>
      <p:ext uri="{BB962C8B-B14F-4D97-AF65-F5344CB8AC3E}">
        <p14:creationId xmlns:p14="http://schemas.microsoft.com/office/powerpoint/2010/main" val="856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o-e</a:t>
            </a:r>
          </a:p>
        </p:txBody>
      </p:sp>
    </p:spTree>
    <p:extLst>
      <p:ext uri="{BB962C8B-B14F-4D97-AF65-F5344CB8AC3E}">
        <p14:creationId xmlns:p14="http://schemas.microsoft.com/office/powerpoint/2010/main" val="124475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/>
              <a:t>u-e</a:t>
            </a:r>
          </a:p>
        </p:txBody>
      </p:sp>
    </p:spTree>
    <p:extLst>
      <p:ext uri="{BB962C8B-B14F-4D97-AF65-F5344CB8AC3E}">
        <p14:creationId xmlns:p14="http://schemas.microsoft.com/office/powerpoint/2010/main" val="3522344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08175" y="765175"/>
            <a:ext cx="5327650" cy="5327650"/>
          </a:xfrm>
          <a:prstGeom prst="ellipse">
            <a:avLst/>
          </a:prstGeom>
          <a:solidFill>
            <a:srgbClr val="F29B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13111" y="1130932"/>
            <a:ext cx="571777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dirty="0">
                <a:solidFill>
                  <a:srgbClr val="00B0F0"/>
                </a:solidFill>
              </a:rPr>
              <a:t>u-e</a:t>
            </a:r>
          </a:p>
        </p:txBody>
      </p:sp>
    </p:spTree>
    <p:extLst>
      <p:ext uri="{BB962C8B-B14F-4D97-AF65-F5344CB8AC3E}">
        <p14:creationId xmlns:p14="http://schemas.microsoft.com/office/powerpoint/2010/main" val="277747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</TotalTime>
  <Words>72</Words>
  <Application>Microsoft Office PowerPoint</Application>
  <PresentationFormat>On-screen Show (4:3)</PresentationFormat>
  <Paragraphs>72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8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Sally Naisby</cp:lastModifiedBy>
  <cp:revision>5</cp:revision>
  <dcterms:created xsi:type="dcterms:W3CDTF">2018-12-06T09:56:09Z</dcterms:created>
  <dcterms:modified xsi:type="dcterms:W3CDTF">2019-02-12T12:30:14Z</dcterms:modified>
</cp:coreProperties>
</file>