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1" r:id="rId3"/>
    <p:sldId id="256" r:id="rId4"/>
    <p:sldId id="257" r:id="rId5"/>
    <p:sldId id="258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0F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284" y="-2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2EB46-756F-438B-ABDE-E2D89A7D0173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B8342-0DC6-4C0D-9C60-C1B0D45F8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76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2EB46-756F-438B-ABDE-E2D89A7D0173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B8342-0DC6-4C0D-9C60-C1B0D45F8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359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2EB46-756F-438B-ABDE-E2D89A7D0173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B8342-0DC6-4C0D-9C60-C1B0D45F8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0931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2EB46-756F-438B-ABDE-E2D89A7D0173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B8342-0DC6-4C0D-9C60-C1B0D45F8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154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2EB46-756F-438B-ABDE-E2D89A7D0173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B8342-0DC6-4C0D-9C60-C1B0D45F8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597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2EB46-756F-438B-ABDE-E2D89A7D0173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B8342-0DC6-4C0D-9C60-C1B0D45F8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3518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2EB46-756F-438B-ABDE-E2D89A7D0173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B8342-0DC6-4C0D-9C60-C1B0D45F8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480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2EB46-756F-438B-ABDE-E2D89A7D0173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B8342-0DC6-4C0D-9C60-C1B0D45F8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702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2EB46-756F-438B-ABDE-E2D89A7D0173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B8342-0DC6-4C0D-9C60-C1B0D45F8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082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2EB46-756F-438B-ABDE-E2D89A7D0173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B8342-0DC6-4C0D-9C60-C1B0D45F8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732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2EB46-756F-438B-ABDE-E2D89A7D0173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B8342-0DC6-4C0D-9C60-C1B0D45F8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7675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A2EB46-756F-438B-ABDE-E2D89A7D0173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B8342-0DC6-4C0D-9C60-C1B0D45F8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263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slide" Target="slide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hyperlink" Target="http://aminahsworld.org/" TargetMode="Externa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5.png"/><Relationship Id="rId7" Type="http://schemas.openxmlformats.org/officeDocument/2006/relationships/image" Target="../media/image1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slide" Target="slide5.xml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slide" Target="slide6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4624" y="-1044624"/>
            <a:ext cx="13427124" cy="13427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329" y="-747464"/>
            <a:ext cx="9309323" cy="932175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9958">
            <a:off x="4170097" y="-384317"/>
            <a:ext cx="6127032" cy="4068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687992"/>
      </p:ext>
    </p:extLst>
  </p:cSld>
  <p:clrMapOvr>
    <a:masterClrMapping/>
  </p:clrMapOvr>
  <p:transition spd="slow">
    <p:randomBar dir="vert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4624" y="-1044624"/>
            <a:ext cx="13427124" cy="13427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9958">
            <a:off x="5315481" y="491660"/>
            <a:ext cx="4890421" cy="324708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2656" y="-1189062"/>
            <a:ext cx="719527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-103400" y="4077072"/>
            <a:ext cx="10153128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>
                <a:latin typeface="Bradley Hand ITC" pitchFamily="66" charset="0"/>
              </a:rPr>
              <a:t> </a:t>
            </a:r>
            <a:r>
              <a:rPr lang="en-GB" sz="2000" b="1" dirty="0" smtClean="0">
                <a:latin typeface="Bradley Hand ITC" pitchFamily="66" charset="0"/>
              </a:rPr>
              <a:t>I’ve added a few websites where you try different styles of art. </a:t>
            </a:r>
          </a:p>
          <a:p>
            <a:pPr algn="ctr"/>
            <a:r>
              <a:rPr lang="en-GB" sz="2000" b="1" dirty="0" smtClean="0">
                <a:latin typeface="Bradley Hand ITC" pitchFamily="66" charset="0"/>
              </a:rPr>
              <a:t>Click on the link or copy and paste it into the search bar and it will</a:t>
            </a:r>
          </a:p>
          <a:p>
            <a:pPr algn="ctr"/>
            <a:r>
              <a:rPr lang="en-GB" sz="2000" b="1" dirty="0" smtClean="0">
                <a:latin typeface="Bradley Hand ITC" pitchFamily="66" charset="0"/>
              </a:rPr>
              <a:t> lead you to the websites.</a:t>
            </a:r>
          </a:p>
          <a:p>
            <a:pPr algn="ctr"/>
            <a:r>
              <a:rPr lang="en-GB" sz="2000" b="1" dirty="0" smtClean="0">
                <a:latin typeface="Bradley Hand ITC" pitchFamily="66" charset="0"/>
              </a:rPr>
              <a:t>I</a:t>
            </a:r>
            <a:r>
              <a:rPr lang="en-GB" sz="2000" b="1" dirty="0">
                <a:latin typeface="Bradley Hand ITC" pitchFamily="66" charset="0"/>
              </a:rPr>
              <a:t> </a:t>
            </a:r>
            <a:r>
              <a:rPr lang="en-GB" sz="2000" b="1" dirty="0" smtClean="0">
                <a:latin typeface="Bradley Hand ITC" pitchFamily="66" charset="0"/>
              </a:rPr>
              <a:t>am looking forward to seeing what you create!!!!!!</a:t>
            </a:r>
          </a:p>
          <a:p>
            <a:endParaRPr lang="en-GB" sz="1050" dirty="0"/>
          </a:p>
          <a:p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5551808"/>
      </p:ext>
    </p:extLst>
  </p:cSld>
  <p:clrMapOvr>
    <a:masterClrMapping/>
  </p:clrMapOvr>
  <p:transition spd="slow">
    <p:randomBar dir="vert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39950" y="-3282950"/>
            <a:ext cx="13423900" cy="1342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803344" cy="5897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1907704" y="5650338"/>
            <a:ext cx="7128792" cy="1015663"/>
          </a:xfrm>
          <a:prstGeom prst="roundRect">
            <a:avLst/>
          </a:prstGeom>
          <a:solidFill>
            <a:srgbClr val="FD0FE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979712" y="5650338"/>
            <a:ext cx="77048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latin typeface="Bradley Hand ITC" pitchFamily="66" charset="0"/>
                <a:hlinkClick r:id="rId5" action="ppaction://hlinksldjump"/>
              </a:rPr>
              <a:t>http://bomomo.com</a:t>
            </a:r>
            <a:r>
              <a:rPr lang="en-GB" sz="3200" b="1" dirty="0" smtClean="0">
                <a:hlinkClick r:id="rId5" action="ppaction://hlinksldjump"/>
              </a:rPr>
              <a:t>/</a:t>
            </a:r>
            <a:endParaRPr lang="en-GB" sz="3200" b="1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655168" y="5650338"/>
            <a:ext cx="7488832" cy="0"/>
          </a:xfrm>
          <a:prstGeom prst="line">
            <a:avLst/>
          </a:prstGeom>
          <a:ln w="793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611560" y="6666001"/>
            <a:ext cx="7903064" cy="0"/>
          </a:xfrm>
          <a:prstGeom prst="line">
            <a:avLst/>
          </a:prstGeom>
          <a:ln w="793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8965004"/>
      </p:ext>
    </p:extLst>
  </p:cSld>
  <p:clrMapOvr>
    <a:masterClrMapping/>
  </p:clrMapOvr>
  <p:transition spd="slow">
    <p:randomBar dir="vert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39950" y="-3282950"/>
            <a:ext cx="13423900" cy="1342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8" y="188640"/>
            <a:ext cx="8728463" cy="6048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1907704" y="5650338"/>
            <a:ext cx="7128792" cy="101566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 smtClean="0">
                <a:latin typeface="Bradley Hand ITC" pitchFamily="66" charset="0"/>
                <a:hlinkClick r:id="rId5"/>
              </a:rPr>
              <a:t>http://aminahsworld.org/</a:t>
            </a:r>
            <a:endParaRPr lang="en-GB" sz="4400" b="1" dirty="0">
              <a:latin typeface="Bradley Hand ITC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 rot="20740857">
            <a:off x="68420" y="3738077"/>
            <a:ext cx="705678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b="1" dirty="0" smtClean="0">
                <a:ln w="41275">
                  <a:solidFill>
                    <a:schemeClr val="tx1">
                      <a:alpha val="41000"/>
                    </a:schemeClr>
                  </a:solidFill>
                </a:ln>
                <a:solidFill>
                  <a:schemeClr val="bg1"/>
                </a:solidFill>
                <a:latin typeface="Bradley Hand ITC" pitchFamily="66" charset="0"/>
              </a:rPr>
              <a:t>Collage</a:t>
            </a:r>
            <a:endParaRPr lang="en-GB" sz="13800" b="1" dirty="0">
              <a:ln w="41275">
                <a:solidFill>
                  <a:schemeClr val="tx1">
                    <a:alpha val="41000"/>
                  </a:schemeClr>
                </a:solidFill>
              </a:ln>
              <a:solidFill>
                <a:schemeClr val="bg1"/>
              </a:solidFill>
              <a:latin typeface="Bradley Hand ITC" pitchFamily="66" charset="0"/>
            </a:endParaRPr>
          </a:p>
        </p:txBody>
      </p:sp>
      <p:pic>
        <p:nvPicPr>
          <p:cNvPr id="2052" name="Picture 4" descr="C:\Users\staff.PRIMET\AppData\Local\Microsoft\Windows\Temporary Internet Files\Content.IE5\41WIHHAQ\clothes_button_PNG14164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316337"/>
            <a:ext cx="1854411" cy="1854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staff.PRIMET\AppData\Local\Microsoft\Windows\Temporary Internet Files\Content.IE5\41WIHHAQ\clothes_button_PNG14164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833" y="5700315"/>
            <a:ext cx="1287246" cy="128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4156785"/>
      </p:ext>
    </p:extLst>
  </p:cSld>
  <p:clrMapOvr>
    <a:masterClrMapping/>
  </p:clrMapOvr>
  <p:transition spd="slow">
    <p:randomBar dir="vert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39950" y="-3282950"/>
            <a:ext cx="13423900" cy="1342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0" y="1956331"/>
            <a:ext cx="8337619" cy="4967679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http:///</a:t>
            </a:r>
            <a:endParaRPr lang="en-GB" dirty="0"/>
          </a:p>
        </p:txBody>
      </p:sp>
      <p:pic>
        <p:nvPicPr>
          <p:cNvPr id="3081" name="Picture 9" descr="C:\Users\staff.PRIMET\AppData\Local\Microsoft\Windows\Temporary Internet Files\Content.IE5\41WIHHAQ\filmstrip_PNG33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776092" flipV="1">
            <a:off x="-538417" y="-497061"/>
            <a:ext cx="4448532" cy="4312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staff.PRIMET\AppData\Local\Microsoft\Windows\Temporary Internet Files\Content.IE5\41WIHHAQ\filmstrip_PNG33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051776" y="4168464"/>
            <a:ext cx="6264696" cy="3056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3779912" cy="2912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45979" flipH="1">
            <a:off x="5995261" y="1183751"/>
            <a:ext cx="1382371" cy="1545160"/>
          </a:xfrm>
          <a:prstGeom prst="rect">
            <a:avLst/>
          </a:prstGeom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1177">
            <a:off x="3401443" y="449313"/>
            <a:ext cx="5606797" cy="89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2"/>
          <p:cNvSpPr/>
          <p:nvPr/>
        </p:nvSpPr>
        <p:spPr>
          <a:xfrm rot="20805549">
            <a:off x="4297813" y="3404554"/>
            <a:ext cx="4744577" cy="600510"/>
          </a:xfrm>
          <a:prstGeom prst="roundRect">
            <a:avLst/>
          </a:prstGeom>
          <a:solidFill>
            <a:srgbClr val="FD0FE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2738">
            <a:off x="2604799" y="1038617"/>
            <a:ext cx="3393281" cy="87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 rot="20805549">
            <a:off x="4317138" y="3429000"/>
            <a:ext cx="57431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hlinkClick r:id="rId10" action="ppaction://hlinksldjump"/>
              </a:rPr>
              <a:t>http://toytheater.com/category/art/</a:t>
            </a:r>
            <a:endParaRPr lang="en-GB" sz="2400" dirty="0"/>
          </a:p>
        </p:txBody>
      </p:sp>
      <p:sp>
        <p:nvSpPr>
          <p:cNvPr id="5" name="Rounded Rectangle 4"/>
          <p:cNvSpPr/>
          <p:nvPr/>
        </p:nvSpPr>
        <p:spPr>
          <a:xfrm>
            <a:off x="-17849" y="2978949"/>
            <a:ext cx="4319288" cy="851211"/>
          </a:xfrm>
          <a:prstGeom prst="roundRect">
            <a:avLst/>
          </a:prstGeom>
          <a:solidFill>
            <a:srgbClr val="FD0FE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0" y="2978949"/>
            <a:ext cx="54702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Bradley Hand ITC" pitchFamily="66" charset="0"/>
              </a:rPr>
              <a:t>Create your own animation</a:t>
            </a:r>
          </a:p>
          <a:p>
            <a:r>
              <a:rPr lang="en-GB" sz="2800" dirty="0" smtClean="0">
                <a:latin typeface="Bradley Hand ITC" pitchFamily="66" charset="0"/>
              </a:rPr>
              <a:t>@The Animation station</a:t>
            </a:r>
            <a:endParaRPr lang="en-GB" sz="2800" dirty="0"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361844"/>
      </p:ext>
    </p:extLst>
  </p:cSld>
  <p:clrMapOvr>
    <a:masterClrMapping/>
  </p:clrMapOvr>
  <p:transition spd="slow">
    <p:randomBar dir="vert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39950" y="-3287515"/>
            <a:ext cx="13423900" cy="1342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29294"/>
            <a:ext cx="10009111" cy="3382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2585108" y="2032578"/>
            <a:ext cx="7441515" cy="81961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2585108" y="2032579"/>
            <a:ext cx="10476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hlinkClick r:id="rId5" action="ppaction://hlinksldjump"/>
              </a:rPr>
              <a:t>https://</a:t>
            </a:r>
            <a:r>
              <a:rPr lang="en-GB" sz="2400" dirty="0">
                <a:hlinkClick r:id="rId5" action="ppaction://hlinksldjump"/>
              </a:rPr>
              <a:t>www.tate.org.uk/kids/games-quizzes/street-art</a:t>
            </a:r>
            <a:endParaRPr lang="en-GB" sz="3600" dirty="0"/>
          </a:p>
        </p:txBody>
      </p:sp>
      <p:pic>
        <p:nvPicPr>
          <p:cNvPr id="1038" name="Picture 14" descr="C:\Users\staff.PRIMET\AppData\Local\Microsoft\Windows\Temporary Internet Files\Content.IE5\0983O5ZL\graffiti-1435214_960_720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6672" y="2032578"/>
            <a:ext cx="6742873" cy="6742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13368">
            <a:off x="3956824" y="3684375"/>
            <a:ext cx="6079995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824280"/>
      </p:ext>
    </p:extLst>
  </p:cSld>
  <p:clrMapOvr>
    <a:masterClrMapping/>
  </p:clrMapOvr>
  <p:transition spd="slow">
    <p:randomBar dir="vert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73</Words>
  <Application>Microsoft Office PowerPoint</Application>
  <PresentationFormat>On-screen Show (4:3)</PresentationFormat>
  <Paragraphs>12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Staff</cp:lastModifiedBy>
  <cp:revision>18</cp:revision>
  <dcterms:created xsi:type="dcterms:W3CDTF">2020-03-24T14:01:54Z</dcterms:created>
  <dcterms:modified xsi:type="dcterms:W3CDTF">2020-03-25T13:28:04Z</dcterms:modified>
</cp:coreProperties>
</file>