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353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074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51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850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738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708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686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808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1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302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053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440F0-5DC8-4CC5-B3D1-F2B511BB145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43CD6-83E2-4D30-AD20-E8B5553BED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034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lancashireschoolgames.co.uk/year-3-6-spar-lancashire-school-games-activity-timetable/" TargetMode="External"/><Relationship Id="rId4" Type="http://schemas.openxmlformats.org/officeDocument/2006/relationships/hyperlink" Target="https://lancashireschoolgames.co.uk/year-1-2-spar-lancashire-school-games-activity-timetable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missdark@primet.lancs.sch.u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missdark@primet.lancs.sch.uk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0480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9218"/>
            <a:ext cx="1584176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3568" y="1827393"/>
            <a:ext cx="7920880" cy="480131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Hey children!</a:t>
            </a:r>
          </a:p>
          <a:p>
            <a:r>
              <a:rPr lang="en-GB" dirty="0" smtClean="0"/>
              <a:t>I hope you have been exercising over the Easter period!</a:t>
            </a:r>
          </a:p>
          <a:p>
            <a:endParaRPr lang="en-GB" dirty="0" smtClean="0"/>
          </a:p>
          <a:p>
            <a:r>
              <a:rPr lang="en-GB" dirty="0" smtClean="0"/>
              <a:t>Lancashire School Games have an amazing timetable for you to follow. </a:t>
            </a:r>
          </a:p>
          <a:p>
            <a:r>
              <a:rPr lang="en-GB" dirty="0" smtClean="0"/>
              <a:t>Once you have reached the challenges section send me your scores and we will give out certificates for the highest scores!</a:t>
            </a:r>
          </a:p>
          <a:p>
            <a:endParaRPr lang="en-GB" dirty="0" smtClean="0"/>
          </a:p>
          <a:p>
            <a:r>
              <a:rPr lang="en-GB" dirty="0" smtClean="0"/>
              <a:t>If your in key stage 1 follow this link:</a:t>
            </a:r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https://lancashireschoolgames.co.uk/year-1-2-spar-lancashire-school-games-activity-timetable/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If your in key stage 2 follow this link:</a:t>
            </a:r>
          </a:p>
          <a:p>
            <a:r>
              <a:rPr lang="en-GB" dirty="0" smtClean="0">
                <a:hlinkClick r:id="rId5"/>
              </a:rPr>
              <a:t>https://lancashireschoolgames.co.uk/year-3-6-spar-lancashire-school-games-activity-timetable/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My email is: missdark@primet.lancs.sch.uk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143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8" t="17424" r="35188" b="11310"/>
          <a:stretch/>
        </p:blipFill>
        <p:spPr bwMode="auto">
          <a:xfrm>
            <a:off x="0" y="0"/>
            <a:ext cx="5616624" cy="6924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24128" y="1196751"/>
            <a:ext cx="3312368" cy="20313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Hello send me your results to : </a:t>
            </a:r>
            <a:r>
              <a:rPr lang="en-GB" dirty="0" smtClean="0">
                <a:hlinkClick r:id="rId3"/>
              </a:rPr>
              <a:t>missdark@primet.lancs.sch.uk</a:t>
            </a:r>
            <a:endParaRPr lang="en-GB" dirty="0" smtClean="0"/>
          </a:p>
          <a:p>
            <a:pPr algn="ctr"/>
            <a:r>
              <a:rPr lang="en-GB" dirty="0"/>
              <a:t> </a:t>
            </a:r>
            <a:r>
              <a:rPr lang="en-GB" dirty="0" smtClean="0"/>
              <a:t>I will upload your photos to the comic!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Good Luck key stage 1!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565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0" t="9738" r="36063" b="12709"/>
          <a:stretch/>
        </p:blipFill>
        <p:spPr bwMode="auto">
          <a:xfrm>
            <a:off x="0" y="0"/>
            <a:ext cx="55801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724128" y="1196751"/>
            <a:ext cx="3312368" cy="20313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Hello send me your results to : </a:t>
            </a:r>
            <a:r>
              <a:rPr lang="en-GB" dirty="0" smtClean="0">
                <a:hlinkClick r:id="rId3"/>
              </a:rPr>
              <a:t>missdark@primet.lancs.sch.uk</a:t>
            </a:r>
            <a:endParaRPr lang="en-GB" dirty="0" smtClean="0"/>
          </a:p>
          <a:p>
            <a:pPr algn="ctr"/>
            <a:r>
              <a:rPr lang="en-GB" dirty="0"/>
              <a:t> </a:t>
            </a:r>
            <a:r>
              <a:rPr lang="en-GB" dirty="0" smtClean="0"/>
              <a:t>I will upload your photos to the comic!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Good Luck key stage 2!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7857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129</Words>
  <Application>Microsoft Office PowerPoint</Application>
  <PresentationFormat>On-screen Show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4</cp:revision>
  <dcterms:created xsi:type="dcterms:W3CDTF">2020-04-20T07:56:10Z</dcterms:created>
  <dcterms:modified xsi:type="dcterms:W3CDTF">2020-04-20T08:30:10Z</dcterms:modified>
</cp:coreProperties>
</file>