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7"/>
  </p:notesMasterIdLst>
  <p:handoutMasterIdLst>
    <p:handoutMasterId r:id="rId28"/>
  </p:handoutMasterIdLst>
  <p:sldIdLst>
    <p:sldId id="270" r:id="rId2"/>
    <p:sldId id="258" r:id="rId3"/>
    <p:sldId id="264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88" r:id="rId22"/>
    <p:sldId id="289" r:id="rId23"/>
    <p:sldId id="290" r:id="rId24"/>
    <p:sldId id="291" r:id="rId25"/>
    <p:sldId id="267" r:id="rId26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Twinkl" pitchFamily="2" charset="0"/>
      <p:regular r:id="rId33"/>
      <p:bold r:id="rId34"/>
    </p:embeddedFont>
    <p:embeddedFont>
      <p:font typeface="Twinkl SemiBold" pitchFamily="2" charset="0"/>
      <p:bold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40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82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1E5A"/>
    <a:srgbClr val="18A0DB"/>
    <a:srgbClr val="BC0105"/>
    <a:srgbClr val="4DB1E3"/>
    <a:srgbClr val="80C1EB"/>
    <a:srgbClr val="ACDDFC"/>
    <a:srgbClr val="FFFFFF"/>
    <a:srgbClr val="4AA1D9"/>
    <a:srgbClr val="21A6F9"/>
    <a:srgbClr val="1C1C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701" y="192"/>
      </p:cViewPr>
      <p:guideLst>
        <p:guide orient="horz" pos="2160"/>
        <p:guide pos="2880"/>
        <p:guide pos="340"/>
        <p:guide orient="horz" pos="3974"/>
        <p:guide pos="5420"/>
        <p:guide orient="horz" pos="346"/>
        <p:guide pos="476"/>
        <p:guide orient="horz" pos="482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7" d="100"/>
          <a:sy n="77" d="100"/>
        </p:scale>
        <p:origin x="26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26/10/2020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2C5D1-7818-41B5-ABAD-5E4B38A5388F}" type="datetimeFigureOut">
              <a:rPr lang="en-GB" smtClean="0"/>
              <a:t>26/10/2020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1341-850D-40E1-BB3D-87946DC9B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497" y="5734211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7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 SemiBold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 userDrawn="1"/>
        </p:nvSpPr>
        <p:spPr bwMode="auto">
          <a:xfrm>
            <a:off x="503239" y="2930434"/>
            <a:ext cx="8137524" cy="3414803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Rounded Rectangle 7"/>
          <p:cNvSpPr/>
          <p:nvPr userDrawn="1"/>
        </p:nvSpPr>
        <p:spPr bwMode="auto">
          <a:xfrm>
            <a:off x="503239" y="512763"/>
            <a:ext cx="8137524" cy="2193019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9" name="Title 1"/>
          <p:cNvSpPr txBox="1">
            <a:spLocks/>
          </p:cNvSpPr>
          <p:nvPr userDrawn="1"/>
        </p:nvSpPr>
        <p:spPr>
          <a:xfrm>
            <a:off x="628650" y="3071286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Twinkl" pitchFamily="50" charset="0"/>
              </a:rPr>
              <a:t>Success Criteria</a:t>
            </a:r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628648" y="734785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Twinkl" pitchFamily="50" charset="0"/>
              </a:rPr>
              <a:t>Aim</a:t>
            </a:r>
          </a:p>
        </p:txBody>
      </p:sp>
      <p:sp>
        <p:nvSpPr>
          <p:cNvPr id="11" name="Content Placeholder 15"/>
          <p:cNvSpPr>
            <a:spLocks noGrp="1"/>
          </p:cNvSpPr>
          <p:nvPr>
            <p:ph idx="1"/>
          </p:nvPr>
        </p:nvSpPr>
        <p:spPr>
          <a:xfrm>
            <a:off x="628650" y="1127760"/>
            <a:ext cx="7886700" cy="1409700"/>
          </a:xfrm>
        </p:spPr>
        <p:txBody>
          <a:bodyPr>
            <a:normAutofit fontScale="92500" lnSpcReduction="10000"/>
          </a:bodyPr>
          <a:lstStyle>
            <a:lvl1pPr>
              <a:defRPr>
                <a:latin typeface="Twinkl" pitchFamily="50" charset="0"/>
              </a:defRPr>
            </a:lvl1pPr>
            <a:lvl2pPr>
              <a:defRPr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Content Placeholder 15"/>
          <p:cNvSpPr txBox="1">
            <a:spLocks/>
          </p:cNvSpPr>
          <p:nvPr userDrawn="1"/>
        </p:nvSpPr>
        <p:spPr>
          <a:xfrm>
            <a:off x="628650" y="3466803"/>
            <a:ext cx="7886700" cy="1409700"/>
          </a:xfrm>
          <a:prstGeom prst="rect">
            <a:avLst/>
          </a:prstGeom>
          <a:noFill/>
          <a:ln w="25400">
            <a:noFill/>
          </a:ln>
        </p:spPr>
        <p:txBody>
          <a:bodyPr vert="horz" lIns="180000" tIns="252000" rIns="252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Twinkl" pitchFamily="50" charset="0"/>
              </a:rPr>
              <a:t>Statement 1 Lorem ipsum </a:t>
            </a:r>
            <a:r>
              <a:rPr lang="en-GB" dirty="0" err="1">
                <a:latin typeface="Twinkl" pitchFamily="50" charset="0"/>
              </a:rPr>
              <a:t>dolor</a:t>
            </a:r>
            <a:r>
              <a:rPr lang="en-GB" dirty="0">
                <a:latin typeface="Twinkl" pitchFamily="50" charset="0"/>
              </a:rPr>
              <a:t> sit </a:t>
            </a:r>
            <a:r>
              <a:rPr lang="en-GB" dirty="0" err="1">
                <a:latin typeface="Twinkl" pitchFamily="50" charset="0"/>
              </a:rPr>
              <a:t>amet</a:t>
            </a:r>
            <a:r>
              <a:rPr lang="en-GB" dirty="0">
                <a:latin typeface="Twinkl" pitchFamily="50" charset="0"/>
              </a:rPr>
              <a:t>, </a:t>
            </a:r>
            <a:r>
              <a:rPr lang="en-GB" dirty="0" err="1">
                <a:latin typeface="Twinkl" pitchFamily="50" charset="0"/>
              </a:rPr>
              <a:t>consectetur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adipiscing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elit</a:t>
            </a:r>
            <a:r>
              <a:rPr lang="en-GB" dirty="0">
                <a:latin typeface="Twinkl" pitchFamily="50" charset="0"/>
              </a:rPr>
              <a:t>.</a:t>
            </a:r>
          </a:p>
          <a:p>
            <a:r>
              <a:rPr lang="en-GB" dirty="0">
                <a:latin typeface="Twinkl" pitchFamily="50" charset="0"/>
              </a:rPr>
              <a:t>Statement 2</a:t>
            </a:r>
          </a:p>
          <a:p>
            <a:pPr lvl="1"/>
            <a:r>
              <a:rPr lang="en-GB" dirty="0">
                <a:latin typeface="Twinkl" pitchFamily="50" charset="0"/>
              </a:rPr>
              <a:t>Sub statement</a:t>
            </a:r>
          </a:p>
        </p:txBody>
      </p:sp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2" r:id="rId3"/>
    <p:sldLayoutId id="2147483663" r:id="rId4"/>
    <p:sldLayoutId id="214748366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12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5" Type="http://schemas.openxmlformats.org/officeDocument/2006/relationships/image" Target="../media/image12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5" Type="http://schemas.openxmlformats.org/officeDocument/2006/relationships/image" Target="../media/image1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5" Type="http://schemas.openxmlformats.org/officeDocument/2006/relationships/image" Target="../media/image12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5" Type="http://schemas.openxmlformats.org/officeDocument/2006/relationships/image" Target="../media/image12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media" Target="../media/media7.wav"/><Relationship Id="rId7" Type="http://schemas.openxmlformats.org/officeDocument/2006/relationships/image" Target="../media/image12.png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6" Type="http://schemas.openxmlformats.org/officeDocument/2006/relationships/image" Target="../media/image24.png"/><Relationship Id="rId5" Type="http://schemas.openxmlformats.org/officeDocument/2006/relationships/slideLayout" Target="../slideLayouts/slideLayout3.xml"/><Relationship Id="rId4" Type="http://schemas.openxmlformats.org/officeDocument/2006/relationships/audio" Target="../media/media7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5" Type="http://schemas.openxmlformats.org/officeDocument/2006/relationships/image" Target="../media/image12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5" Type="http://schemas.openxmlformats.org/officeDocument/2006/relationships/image" Target="../media/image12.pn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12.png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5" Type="http://schemas.openxmlformats.org/officeDocument/2006/relationships/image" Target="../media/image12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5.mp3"/><Relationship Id="rId1" Type="http://schemas.microsoft.com/office/2007/relationships/media" Target="../media/media15.mp3"/><Relationship Id="rId5" Type="http://schemas.openxmlformats.org/officeDocument/2006/relationships/image" Target="../media/image12.png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2.png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5" Type="http://schemas.openxmlformats.org/officeDocument/2006/relationships/image" Target="../media/image12.png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5" Type="http://schemas.openxmlformats.org/officeDocument/2006/relationships/image" Target="../media/image12.png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6.mp3"/><Relationship Id="rId1" Type="http://schemas.microsoft.com/office/2007/relationships/media" Target="../media/media16.mp3"/><Relationship Id="rId5" Type="http://schemas.openxmlformats.org/officeDocument/2006/relationships/image" Target="../media/image12.png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2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12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12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5" Type="http://schemas.openxmlformats.org/officeDocument/2006/relationships/image" Target="../media/image12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08442"/>
            <a:ext cx="8220075" cy="652318"/>
          </a:xfrm>
        </p:spPr>
        <p:txBody>
          <a:bodyPr/>
          <a:lstStyle/>
          <a:p>
            <a:pPr algn="ctr"/>
            <a:r>
              <a:rPr lang="en-GB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Tuffy" panose="020B0603060100000000" pitchFamily="34" charset="0"/>
                <a:cs typeface="Arial" panose="020B0604020202020204" pitchFamily="34" charset="0"/>
              </a:rPr>
              <a:t>Guidance for Video/Audio in PowerPoints</a:t>
            </a:r>
          </a:p>
        </p:txBody>
      </p:sp>
      <p:pic>
        <p:nvPicPr>
          <p:cNvPr id="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1" t="18852" r="58228" b="54654"/>
          <a:stretch>
            <a:fillRect/>
          </a:stretch>
        </p:blipFill>
        <p:spPr bwMode="auto">
          <a:xfrm>
            <a:off x="787225" y="2569195"/>
            <a:ext cx="1717675" cy="1150938"/>
          </a:xfrm>
          <a:prstGeom prst="rect">
            <a:avLst/>
          </a:prstGeom>
          <a:noFill/>
          <a:ln w="9525">
            <a:solidFill>
              <a:srgbClr val="0076B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67" t="26003" r="44786" b="11296"/>
          <a:stretch>
            <a:fillRect/>
          </a:stretch>
        </p:blipFill>
        <p:spPr bwMode="auto">
          <a:xfrm>
            <a:off x="787225" y="3812208"/>
            <a:ext cx="1717675" cy="1857375"/>
          </a:xfrm>
          <a:prstGeom prst="rect">
            <a:avLst/>
          </a:prstGeom>
          <a:noFill/>
          <a:ln w="9525">
            <a:solidFill>
              <a:srgbClr val="0076B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85" t="17912" r="52493" b="25307"/>
          <a:stretch>
            <a:fillRect/>
          </a:stretch>
        </p:blipFill>
        <p:spPr bwMode="auto">
          <a:xfrm>
            <a:off x="3454225" y="2560455"/>
            <a:ext cx="1703388" cy="2003425"/>
          </a:xfrm>
          <a:prstGeom prst="rect">
            <a:avLst/>
          </a:prstGeom>
          <a:noFill/>
          <a:ln w="9525">
            <a:solidFill>
              <a:srgbClr val="0076B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787225" y="1370633"/>
            <a:ext cx="1717675" cy="1116012"/>
          </a:xfrm>
          <a:prstGeom prst="rect">
            <a:avLst/>
          </a:prstGeom>
          <a:solidFill>
            <a:srgbClr val="ACD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sz="1200" dirty="0">
                <a:solidFill>
                  <a:schemeClr val="tx1"/>
                </a:solidFill>
                <a:latin typeface="Arial" panose="020B0604020202020204" pitchFamily="34" charset="0"/>
                <a:ea typeface="Tuffy" panose="020B0603060100000000" pitchFamily="34" charset="0"/>
                <a:cs typeface="Arial" panose="020B0604020202020204" pitchFamily="34" charset="0"/>
              </a:rPr>
              <a:t>1. Open the folder and copy all the files.</a:t>
            </a:r>
          </a:p>
        </p:txBody>
      </p:sp>
      <p:sp>
        <p:nvSpPr>
          <p:cNvPr id="8" name="Rectangle 7"/>
          <p:cNvSpPr/>
          <p:nvPr/>
        </p:nvSpPr>
        <p:spPr>
          <a:xfrm>
            <a:off x="3438350" y="1370633"/>
            <a:ext cx="1719263" cy="1116012"/>
          </a:xfrm>
          <a:prstGeom prst="rect">
            <a:avLst/>
          </a:prstGeom>
          <a:solidFill>
            <a:srgbClr val="ACD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sz="1200" dirty="0">
                <a:solidFill>
                  <a:schemeClr val="tx1"/>
                </a:solidFill>
                <a:latin typeface="Arial" panose="020B0604020202020204" pitchFamily="34" charset="0"/>
                <a:ea typeface="Tuffy" panose="020B0603060100000000" pitchFamily="34" charset="0"/>
                <a:cs typeface="Arial" panose="020B0604020202020204" pitchFamily="34" charset="0"/>
              </a:rPr>
              <a:t>2. Paste the copied files into a new folder.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5305017" y="1898324"/>
            <a:ext cx="617538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2606267" y="1898324"/>
            <a:ext cx="61595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2"/>
          <p:cNvSpPr>
            <a:spLocks/>
          </p:cNvSpPr>
          <p:nvPr/>
        </p:nvSpPr>
        <p:spPr bwMode="auto">
          <a:xfrm>
            <a:off x="457200" y="6283683"/>
            <a:ext cx="8220075" cy="715963"/>
          </a:xfrm>
          <a:prstGeom prst="roundRect">
            <a:avLst>
              <a:gd name="adj" fmla="val 9639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52000" tIns="252000" rIns="252000" bIns="252000" anchor="ctr" anchorCtr="1"/>
          <a:lstStyle>
            <a:lvl1pPr>
              <a:defRPr>
                <a:solidFill>
                  <a:schemeClr val="tx1"/>
                </a:solidFill>
                <a:latin typeface="Twinkl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  <a:ea typeface="Tuffy" panose="020B0603060100000000" pitchFamily="34" charset="0"/>
                <a:cs typeface="Arial" panose="020B0604020202020204" pitchFamily="34" charset="0"/>
              </a:rPr>
              <a:t>You may wish to delete this slide before beginning the presentation.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106938" y="1370633"/>
            <a:ext cx="2195513" cy="1379537"/>
          </a:xfrm>
          <a:prstGeom prst="rect">
            <a:avLst/>
          </a:prstGeom>
          <a:solidFill>
            <a:srgbClr val="ACD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1200" dirty="0">
                <a:solidFill>
                  <a:schemeClr val="tx1"/>
                </a:solidFill>
                <a:latin typeface="Arial" panose="020B0604020202020204" pitchFamily="34" charset="0"/>
                <a:ea typeface="Tuffy" panose="020B0603060100000000" pitchFamily="34" charset="0"/>
                <a:cs typeface="Arial" panose="020B0604020202020204" pitchFamily="34" charset="0"/>
              </a:rPr>
              <a:t>3. Open the PowerPoint file, enable editing and enter presentation mode (start the slide show). </a:t>
            </a:r>
          </a:p>
        </p:txBody>
      </p:sp>
      <p:grpSp>
        <p:nvGrpSpPr>
          <p:cNvPr id="18" name="Group 17"/>
          <p:cNvGrpSpPr>
            <a:grpSpLocks/>
          </p:cNvGrpSpPr>
          <p:nvPr/>
        </p:nvGrpSpPr>
        <p:grpSpPr bwMode="auto">
          <a:xfrm>
            <a:off x="5730707" y="3889924"/>
            <a:ext cx="2571753" cy="1601754"/>
            <a:chOff x="5758342" y="3336983"/>
            <a:chExt cx="2571925" cy="1601754"/>
          </a:xfrm>
        </p:grpSpPr>
        <p:cxnSp>
          <p:nvCxnSpPr>
            <p:cNvPr id="28" name="Straight Arrow Connector 27"/>
            <p:cNvCxnSpPr/>
            <p:nvPr/>
          </p:nvCxnSpPr>
          <p:spPr>
            <a:xfrm>
              <a:off x="5758342" y="3494143"/>
              <a:ext cx="328634" cy="0"/>
            </a:xfrm>
            <a:prstGeom prst="straightConnector1">
              <a:avLst/>
            </a:prstGeom>
            <a:ln w="38100">
              <a:solidFill>
                <a:srgbClr val="DE1E5A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5628"/>
            <a:stretch>
              <a:fillRect/>
            </a:stretch>
          </p:blipFill>
          <p:spPr bwMode="auto">
            <a:xfrm>
              <a:off x="6164808" y="3336983"/>
              <a:ext cx="2165459" cy="1601754"/>
            </a:xfrm>
            <a:prstGeom prst="rect">
              <a:avLst/>
            </a:prstGeom>
            <a:noFill/>
            <a:ln w="9525">
              <a:solidFill>
                <a:srgbClr val="007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" name="Group 20"/>
          <p:cNvGrpSpPr>
            <a:grpSpLocks/>
          </p:cNvGrpSpPr>
          <p:nvPr/>
        </p:nvGrpSpPr>
        <p:grpSpPr bwMode="auto">
          <a:xfrm>
            <a:off x="6137101" y="3158158"/>
            <a:ext cx="2165350" cy="647700"/>
            <a:chOff x="6164808" y="2589878"/>
            <a:chExt cx="2165459" cy="647296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687"/>
            <a:stretch>
              <a:fillRect/>
            </a:stretch>
          </p:blipFill>
          <p:spPr bwMode="auto">
            <a:xfrm>
              <a:off x="6164808" y="2589878"/>
              <a:ext cx="2165459" cy="647296"/>
            </a:xfrm>
            <a:prstGeom prst="rect">
              <a:avLst/>
            </a:prstGeom>
            <a:noFill/>
            <a:ln w="9525">
              <a:solidFill>
                <a:srgbClr val="0076B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6" name="Straight Arrow Connector 25"/>
            <p:cNvCxnSpPr/>
            <p:nvPr/>
          </p:nvCxnSpPr>
          <p:spPr>
            <a:xfrm flipH="1">
              <a:off x="7934959" y="2748529"/>
              <a:ext cx="79379" cy="287158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Picture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7101" y="2834236"/>
            <a:ext cx="2165350" cy="22542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18"/>
          <p:cNvSpPr/>
          <p:nvPr/>
        </p:nvSpPr>
        <p:spPr>
          <a:xfrm>
            <a:off x="1431925" y="6019800"/>
            <a:ext cx="6126163" cy="295275"/>
          </a:xfrm>
          <a:prstGeom prst="rect">
            <a:avLst/>
          </a:prstGeom>
          <a:solidFill>
            <a:srgbClr val="ACDDFC"/>
          </a:solidFill>
          <a:ln>
            <a:solidFill>
              <a:srgbClr val="E341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100" dirty="0">
                <a:solidFill>
                  <a:schemeClr val="tx1"/>
                </a:solidFill>
                <a:latin typeface="Arial" panose="020B0604020202020204" pitchFamily="34" charset="0"/>
                <a:ea typeface="Tuffy" panose="020B0603060100000000" pitchFamily="34" charset="0"/>
                <a:cs typeface="Arial" panose="020B0604020202020204" pitchFamily="34" charset="0"/>
              </a:rPr>
              <a:t>Please note the embedded audio may not be compatible with early versions of PowerPoint. </a:t>
            </a:r>
          </a:p>
        </p:txBody>
      </p:sp>
    </p:spTree>
    <p:extLst>
      <p:ext uri="{BB962C8B-B14F-4D97-AF65-F5344CB8AC3E}">
        <p14:creationId xmlns:p14="http://schemas.microsoft.com/office/powerpoint/2010/main" val="6048857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631295"/>
            <a:ext cx="8220075" cy="994306"/>
          </a:xfrm>
        </p:spPr>
        <p:txBody>
          <a:bodyPr/>
          <a:lstStyle/>
          <a:p>
            <a:r>
              <a:rPr lang="en-GB" sz="11500" dirty="0" err="1"/>
              <a:t>ue</a:t>
            </a:r>
            <a:endParaRPr lang="en-GB" sz="115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607" y="1809750"/>
            <a:ext cx="5499256" cy="4610100"/>
          </a:xfrm>
          <a:prstGeom prst="rect">
            <a:avLst/>
          </a:prstGeom>
        </p:spPr>
      </p:pic>
      <p:pic>
        <p:nvPicPr>
          <p:cNvPr id="3" name="U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12807" y="5555721"/>
            <a:ext cx="609600" cy="6096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590551" y="5403528"/>
            <a:ext cx="2266948" cy="913986"/>
          </a:xfrm>
          <a:prstGeom prst="roundRect">
            <a:avLst/>
          </a:prstGeom>
          <a:solidFill>
            <a:srgbClr val="18A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/>
              <a:t>Play Sound</a:t>
            </a:r>
          </a:p>
        </p:txBody>
      </p:sp>
    </p:spTree>
    <p:extLst>
      <p:ext uri="{BB962C8B-B14F-4D97-AF65-F5344CB8AC3E}">
        <p14:creationId xmlns:p14="http://schemas.microsoft.com/office/powerpoint/2010/main" val="1697703504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86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631295"/>
            <a:ext cx="8220075" cy="994306"/>
          </a:xfrm>
        </p:spPr>
        <p:txBody>
          <a:bodyPr/>
          <a:lstStyle/>
          <a:p>
            <a:r>
              <a:rPr lang="en-GB" sz="11500" dirty="0"/>
              <a:t>aw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272" y="1701801"/>
            <a:ext cx="7019926" cy="4649513"/>
          </a:xfrm>
          <a:prstGeom prst="rect">
            <a:avLst/>
          </a:prstGeom>
        </p:spPr>
      </p:pic>
      <p:pic>
        <p:nvPicPr>
          <p:cNvPr id="3" name="OR (AU &amp; AW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19225" y="5555721"/>
            <a:ext cx="609600" cy="6096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590551" y="5403528"/>
            <a:ext cx="2266948" cy="913986"/>
          </a:xfrm>
          <a:prstGeom prst="roundRect">
            <a:avLst/>
          </a:prstGeom>
          <a:solidFill>
            <a:srgbClr val="18A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/>
              <a:t>Play Sound</a:t>
            </a:r>
          </a:p>
        </p:txBody>
      </p:sp>
    </p:spTree>
    <p:extLst>
      <p:ext uri="{BB962C8B-B14F-4D97-AF65-F5344CB8AC3E}">
        <p14:creationId xmlns:p14="http://schemas.microsoft.com/office/powerpoint/2010/main" val="477195449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46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631295"/>
            <a:ext cx="8220075" cy="994306"/>
          </a:xfrm>
        </p:spPr>
        <p:txBody>
          <a:bodyPr/>
          <a:lstStyle/>
          <a:p>
            <a:r>
              <a:rPr lang="en-GB" sz="11500" dirty="0" err="1"/>
              <a:t>wh</a:t>
            </a:r>
            <a:endParaRPr lang="en-GB" sz="115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685" y="2052637"/>
            <a:ext cx="6515100" cy="3495675"/>
          </a:xfrm>
          <a:prstGeom prst="rect">
            <a:avLst/>
          </a:prstGeom>
        </p:spPr>
      </p:pic>
      <p:pic>
        <p:nvPicPr>
          <p:cNvPr id="3" name="W (WH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19225" y="5548312"/>
            <a:ext cx="609600" cy="6096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590551" y="5403528"/>
            <a:ext cx="2266948" cy="913986"/>
          </a:xfrm>
          <a:prstGeom prst="roundRect">
            <a:avLst/>
          </a:prstGeom>
          <a:solidFill>
            <a:srgbClr val="18A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/>
              <a:t>Play Sound</a:t>
            </a:r>
          </a:p>
        </p:txBody>
      </p:sp>
    </p:spTree>
    <p:extLst>
      <p:ext uri="{BB962C8B-B14F-4D97-AF65-F5344CB8AC3E}">
        <p14:creationId xmlns:p14="http://schemas.microsoft.com/office/powerpoint/2010/main" val="3152090227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62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631295"/>
            <a:ext cx="8220075" cy="994306"/>
          </a:xfrm>
        </p:spPr>
        <p:txBody>
          <a:bodyPr/>
          <a:lstStyle/>
          <a:p>
            <a:r>
              <a:rPr lang="en-GB" sz="11500" dirty="0" err="1"/>
              <a:t>ph</a:t>
            </a:r>
            <a:endParaRPr lang="en-GB" sz="115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2746" y="2193804"/>
            <a:ext cx="5412978" cy="4206996"/>
          </a:xfrm>
          <a:prstGeom prst="rect">
            <a:avLst/>
          </a:prstGeom>
        </p:spPr>
      </p:pic>
      <p:pic>
        <p:nvPicPr>
          <p:cNvPr id="3" name="F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19225" y="5555721"/>
            <a:ext cx="609600" cy="6096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590551" y="5403528"/>
            <a:ext cx="2266948" cy="913986"/>
          </a:xfrm>
          <a:prstGeom prst="roundRect">
            <a:avLst/>
          </a:prstGeom>
          <a:solidFill>
            <a:srgbClr val="18A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/>
              <a:t>Play Sound</a:t>
            </a:r>
          </a:p>
        </p:txBody>
      </p:sp>
    </p:spTree>
    <p:extLst>
      <p:ext uri="{BB962C8B-B14F-4D97-AF65-F5344CB8AC3E}">
        <p14:creationId xmlns:p14="http://schemas.microsoft.com/office/powerpoint/2010/main" val="2276575429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78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631295"/>
            <a:ext cx="8220075" cy="994306"/>
          </a:xfrm>
        </p:spPr>
        <p:txBody>
          <a:bodyPr/>
          <a:lstStyle/>
          <a:p>
            <a:r>
              <a:rPr lang="en-GB" sz="11500" dirty="0" err="1"/>
              <a:t>ew</a:t>
            </a:r>
            <a:endParaRPr lang="en-GB" sz="115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793" y="1687928"/>
            <a:ext cx="6338883" cy="3653272"/>
          </a:xfrm>
          <a:prstGeom prst="rect">
            <a:avLst/>
          </a:prstGeom>
        </p:spPr>
      </p:pic>
      <p:pic>
        <p:nvPicPr>
          <p:cNvPr id="2" name="EW">
            <a:hlinkClick r:id="" action="ppaction://media"/>
            <a:extLst>
              <a:ext uri="{FF2B5EF4-FFF2-40B4-BE49-F238E27FC236}">
                <a16:creationId xmlns:a16="http://schemas.microsoft.com/office/drawing/2014/main" id="{54D46780-4711-490F-8ED5-D07747EE185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97793" y="5555721"/>
            <a:ext cx="609600" cy="6096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590551" y="5403528"/>
            <a:ext cx="2266948" cy="913986"/>
          </a:xfrm>
          <a:prstGeom prst="roundRect">
            <a:avLst/>
          </a:prstGeom>
          <a:solidFill>
            <a:srgbClr val="18A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/>
              <a:t>Play Sound</a:t>
            </a:r>
          </a:p>
        </p:txBody>
      </p:sp>
    </p:spTree>
    <p:extLst>
      <p:ext uri="{BB962C8B-B14F-4D97-AF65-F5344CB8AC3E}">
        <p14:creationId xmlns:p14="http://schemas.microsoft.com/office/powerpoint/2010/main" val="2995082340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7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631295"/>
            <a:ext cx="8220075" cy="994306"/>
          </a:xfrm>
        </p:spPr>
        <p:txBody>
          <a:bodyPr/>
          <a:lstStyle/>
          <a:p>
            <a:r>
              <a:rPr lang="en-GB" sz="11500" dirty="0" err="1"/>
              <a:t>ew</a:t>
            </a:r>
            <a:endParaRPr lang="en-GB" sz="115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7483" y="1866900"/>
            <a:ext cx="1679503" cy="4524375"/>
          </a:xfrm>
          <a:prstGeom prst="rect">
            <a:avLst/>
          </a:prstGeom>
        </p:spPr>
      </p:pic>
      <p:pic>
        <p:nvPicPr>
          <p:cNvPr id="7" name="EW">
            <a:hlinkClick r:id="" action="ppaction://media"/>
            <a:extLst>
              <a:ext uri="{FF2B5EF4-FFF2-40B4-BE49-F238E27FC236}">
                <a16:creationId xmlns:a16="http://schemas.microsoft.com/office/drawing/2014/main" id="{9588528F-65F8-4D39-A26F-36826AFA7BC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97793" y="5555721"/>
            <a:ext cx="609600" cy="609600"/>
          </a:xfrm>
          <a:prstGeom prst="rect">
            <a:avLst/>
          </a:prstGeom>
        </p:spPr>
      </p:pic>
      <p:sp>
        <p:nvSpPr>
          <p:cNvPr id="6" name="Rounded Rectangle 4">
            <a:extLst>
              <a:ext uri="{FF2B5EF4-FFF2-40B4-BE49-F238E27FC236}">
                <a16:creationId xmlns:a16="http://schemas.microsoft.com/office/drawing/2014/main" id="{BA842F16-2C7B-48B7-A187-78555D56EA40}"/>
              </a:ext>
            </a:extLst>
          </p:cNvPr>
          <p:cNvSpPr/>
          <p:nvPr/>
        </p:nvSpPr>
        <p:spPr>
          <a:xfrm>
            <a:off x="590551" y="5403528"/>
            <a:ext cx="2266948" cy="913986"/>
          </a:xfrm>
          <a:prstGeom prst="roundRect">
            <a:avLst/>
          </a:prstGeom>
          <a:solidFill>
            <a:srgbClr val="18A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/>
              <a:t>Play Sound</a:t>
            </a:r>
          </a:p>
        </p:txBody>
      </p:sp>
      <p:pic>
        <p:nvPicPr>
          <p:cNvPr id="3" name="OO (Long)">
            <a:hlinkClick r:id="" action="ppaction://media"/>
            <a:extLst>
              <a:ext uri="{FF2B5EF4-FFF2-40B4-BE49-F238E27FC236}">
                <a16:creationId xmlns:a16="http://schemas.microsoft.com/office/drawing/2014/main" id="{F5FDC5DA-CA65-46DA-824B-3BE93E0996F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892545" y="401902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114522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" fill="hold">
                      <p:stCondLst>
                        <p:cond delay="0"/>
                      </p:stCondLst>
                      <p:childTnLst>
                        <p:par>
                          <p:cTn id="6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631295"/>
            <a:ext cx="8220075" cy="994306"/>
          </a:xfrm>
        </p:spPr>
        <p:txBody>
          <a:bodyPr/>
          <a:lstStyle/>
          <a:p>
            <a:r>
              <a:rPr lang="en-GB" sz="11500" dirty="0" err="1"/>
              <a:t>oe</a:t>
            </a:r>
            <a:endParaRPr lang="en-GB" sz="115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815" y="2058942"/>
            <a:ext cx="2902839" cy="4128880"/>
          </a:xfrm>
          <a:prstGeom prst="rect">
            <a:avLst/>
          </a:prstGeom>
        </p:spPr>
      </p:pic>
      <p:pic>
        <p:nvPicPr>
          <p:cNvPr id="3" name="OA (OE &amp; O-E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20825" y="5483225"/>
            <a:ext cx="609600" cy="6096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590551" y="5403528"/>
            <a:ext cx="2266948" cy="913986"/>
          </a:xfrm>
          <a:prstGeom prst="roundRect">
            <a:avLst/>
          </a:prstGeom>
          <a:solidFill>
            <a:srgbClr val="18A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/>
              <a:t>Play Sound</a:t>
            </a:r>
          </a:p>
        </p:txBody>
      </p:sp>
    </p:spTree>
    <p:extLst>
      <p:ext uri="{BB962C8B-B14F-4D97-AF65-F5344CB8AC3E}">
        <p14:creationId xmlns:p14="http://schemas.microsoft.com/office/powerpoint/2010/main" val="3756199973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6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631295"/>
            <a:ext cx="8220075" cy="994306"/>
          </a:xfrm>
        </p:spPr>
        <p:txBody>
          <a:bodyPr/>
          <a:lstStyle/>
          <a:p>
            <a:r>
              <a:rPr lang="en-GB" sz="11500" dirty="0"/>
              <a:t>au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9420" y="1911486"/>
            <a:ext cx="5196730" cy="4489314"/>
          </a:xfrm>
          <a:prstGeom prst="rect">
            <a:avLst/>
          </a:prstGeom>
        </p:spPr>
      </p:pic>
      <p:pic>
        <p:nvPicPr>
          <p:cNvPr id="3" name="OR (AU &amp; AW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01775" y="5555721"/>
            <a:ext cx="609600" cy="6096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590551" y="5403528"/>
            <a:ext cx="2266948" cy="913986"/>
          </a:xfrm>
          <a:prstGeom prst="roundRect">
            <a:avLst/>
          </a:prstGeom>
          <a:solidFill>
            <a:srgbClr val="18A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/>
              <a:t>Play Sound</a:t>
            </a:r>
          </a:p>
        </p:txBody>
      </p:sp>
    </p:spTree>
    <p:extLst>
      <p:ext uri="{BB962C8B-B14F-4D97-AF65-F5344CB8AC3E}">
        <p14:creationId xmlns:p14="http://schemas.microsoft.com/office/powerpoint/2010/main" val="4078709617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46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631295"/>
            <a:ext cx="8220075" cy="994306"/>
          </a:xfrm>
        </p:spPr>
        <p:txBody>
          <a:bodyPr/>
          <a:lstStyle/>
          <a:p>
            <a:r>
              <a:rPr lang="en-GB" sz="11500" dirty="0" err="1"/>
              <a:t>ey</a:t>
            </a:r>
            <a:endParaRPr lang="en-GB" sz="115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73" y="1712585"/>
            <a:ext cx="7886702" cy="3902580"/>
          </a:xfrm>
          <a:prstGeom prst="rect">
            <a:avLst/>
          </a:prstGeom>
        </p:spPr>
      </p:pic>
      <p:pic>
        <p:nvPicPr>
          <p:cNvPr id="2" name="EE (EA &amp; EY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19225" y="5483225"/>
            <a:ext cx="609600" cy="6096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590551" y="5403528"/>
            <a:ext cx="2266948" cy="913986"/>
          </a:xfrm>
          <a:prstGeom prst="roundRect">
            <a:avLst/>
          </a:prstGeom>
          <a:solidFill>
            <a:srgbClr val="18A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/>
              <a:t>Play Sound</a:t>
            </a:r>
          </a:p>
        </p:txBody>
      </p:sp>
    </p:spTree>
    <p:extLst>
      <p:ext uri="{BB962C8B-B14F-4D97-AF65-F5344CB8AC3E}">
        <p14:creationId xmlns:p14="http://schemas.microsoft.com/office/powerpoint/2010/main" val="1052184982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6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631295"/>
            <a:ext cx="8220075" cy="994306"/>
          </a:xfrm>
        </p:spPr>
        <p:txBody>
          <a:bodyPr/>
          <a:lstStyle/>
          <a:p>
            <a:r>
              <a:rPr lang="en-GB" sz="11500" dirty="0"/>
              <a:t>a-e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6684" y="2107020"/>
            <a:ext cx="4140251" cy="4427129"/>
          </a:xfrm>
          <a:prstGeom prst="rect">
            <a:avLst/>
          </a:prstGeom>
        </p:spPr>
      </p:pic>
      <p:pic>
        <p:nvPicPr>
          <p:cNvPr id="3" name="A-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19225" y="5555721"/>
            <a:ext cx="609600" cy="6096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590551" y="5403528"/>
            <a:ext cx="2266948" cy="913986"/>
          </a:xfrm>
          <a:prstGeom prst="roundRect">
            <a:avLst/>
          </a:prstGeom>
          <a:solidFill>
            <a:srgbClr val="18A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/>
              <a:t>Play Sound</a:t>
            </a:r>
          </a:p>
        </p:txBody>
      </p:sp>
    </p:spTree>
    <p:extLst>
      <p:ext uri="{BB962C8B-B14F-4D97-AF65-F5344CB8AC3E}">
        <p14:creationId xmlns:p14="http://schemas.microsoft.com/office/powerpoint/2010/main" val="167140812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67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8862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631295"/>
            <a:ext cx="8220075" cy="994306"/>
          </a:xfrm>
        </p:spPr>
        <p:txBody>
          <a:bodyPr/>
          <a:lstStyle/>
          <a:p>
            <a:r>
              <a:rPr lang="en-GB" sz="11500" dirty="0"/>
              <a:t>e-e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147" y="2122125"/>
            <a:ext cx="5953125" cy="4278227"/>
          </a:xfrm>
          <a:prstGeom prst="rect">
            <a:avLst/>
          </a:prstGeom>
        </p:spPr>
      </p:pic>
      <p:pic>
        <p:nvPicPr>
          <p:cNvPr id="3" name="E-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01775" y="5555721"/>
            <a:ext cx="609600" cy="6096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590551" y="5403528"/>
            <a:ext cx="2266948" cy="913986"/>
          </a:xfrm>
          <a:prstGeom prst="roundRect">
            <a:avLst/>
          </a:prstGeom>
          <a:solidFill>
            <a:srgbClr val="18A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/>
              <a:t>Play Sound</a:t>
            </a:r>
          </a:p>
        </p:txBody>
      </p:sp>
    </p:spTree>
    <p:extLst>
      <p:ext uri="{BB962C8B-B14F-4D97-AF65-F5344CB8AC3E}">
        <p14:creationId xmlns:p14="http://schemas.microsoft.com/office/powerpoint/2010/main" val="164768512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57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631295"/>
            <a:ext cx="8220075" cy="994306"/>
          </a:xfrm>
        </p:spPr>
        <p:txBody>
          <a:bodyPr/>
          <a:lstStyle/>
          <a:p>
            <a:r>
              <a:rPr lang="en-GB" sz="11500" dirty="0"/>
              <a:t>i-e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7565" y="1745821"/>
            <a:ext cx="4501390" cy="4674029"/>
          </a:xfrm>
          <a:prstGeom prst="rect">
            <a:avLst/>
          </a:prstGeom>
        </p:spPr>
      </p:pic>
      <p:pic>
        <p:nvPicPr>
          <p:cNvPr id="4" name="IE (IGH &amp; I-E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19225" y="5555721"/>
            <a:ext cx="609600" cy="609600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590551" y="5403528"/>
            <a:ext cx="2266948" cy="913986"/>
          </a:xfrm>
          <a:prstGeom prst="roundRect">
            <a:avLst/>
          </a:prstGeom>
          <a:solidFill>
            <a:srgbClr val="18A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/>
              <a:t>Play Sound</a:t>
            </a:r>
          </a:p>
        </p:txBody>
      </p:sp>
    </p:spTree>
    <p:extLst>
      <p:ext uri="{BB962C8B-B14F-4D97-AF65-F5344CB8AC3E}">
        <p14:creationId xmlns:p14="http://schemas.microsoft.com/office/powerpoint/2010/main" val="4242290043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7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631295"/>
            <a:ext cx="8220075" cy="994306"/>
          </a:xfrm>
        </p:spPr>
        <p:txBody>
          <a:bodyPr/>
          <a:lstStyle/>
          <a:p>
            <a:r>
              <a:rPr lang="en-GB" sz="11500" dirty="0"/>
              <a:t>o-e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45757" y="2524124"/>
            <a:ext cx="6442955" cy="3870515"/>
          </a:xfrm>
          <a:prstGeom prst="rect">
            <a:avLst/>
          </a:prstGeom>
          <a:scene3d>
            <a:camera prst="orthographicFront">
              <a:rot lat="0" lon="21599994" rev="0"/>
            </a:camera>
            <a:lightRig rig="threePt" dir="t"/>
          </a:scene3d>
        </p:spPr>
      </p:pic>
      <p:pic>
        <p:nvPicPr>
          <p:cNvPr id="3" name="OA (OE &amp; O-E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01775" y="5518802"/>
            <a:ext cx="609600" cy="6096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590551" y="5403528"/>
            <a:ext cx="2266948" cy="913986"/>
          </a:xfrm>
          <a:prstGeom prst="roundRect">
            <a:avLst/>
          </a:prstGeom>
          <a:solidFill>
            <a:srgbClr val="18A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/>
              <a:t>Play Sound</a:t>
            </a:r>
          </a:p>
        </p:txBody>
      </p:sp>
    </p:spTree>
    <p:extLst>
      <p:ext uri="{BB962C8B-B14F-4D97-AF65-F5344CB8AC3E}">
        <p14:creationId xmlns:p14="http://schemas.microsoft.com/office/powerpoint/2010/main" val="1221132363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6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71535" y="1319212"/>
            <a:ext cx="7391400" cy="4810125"/>
          </a:xfrm>
          <a:prstGeom prst="rect">
            <a:avLst/>
          </a:prstGeom>
        </p:spPr>
      </p:pic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631295"/>
            <a:ext cx="8220075" cy="994306"/>
          </a:xfrm>
        </p:spPr>
        <p:txBody>
          <a:bodyPr/>
          <a:lstStyle/>
          <a:p>
            <a:r>
              <a:rPr lang="en-GB" sz="11500" dirty="0"/>
              <a:t>u-e</a:t>
            </a:r>
          </a:p>
        </p:txBody>
      </p:sp>
      <p:pic>
        <p:nvPicPr>
          <p:cNvPr id="6" name="OO (Long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19225" y="5703888"/>
            <a:ext cx="609600" cy="6096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590551" y="5399502"/>
            <a:ext cx="2266948" cy="913986"/>
          </a:xfrm>
          <a:prstGeom prst="roundRect">
            <a:avLst/>
          </a:prstGeom>
          <a:solidFill>
            <a:srgbClr val="18A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/>
              <a:t>Play Sound</a:t>
            </a:r>
          </a:p>
        </p:txBody>
      </p:sp>
    </p:spTree>
    <p:extLst>
      <p:ext uri="{BB962C8B-B14F-4D97-AF65-F5344CB8AC3E}">
        <p14:creationId xmlns:p14="http://schemas.microsoft.com/office/powerpoint/2010/main" val="517008540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59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631295"/>
            <a:ext cx="8220075" cy="994306"/>
          </a:xfrm>
        </p:spPr>
        <p:txBody>
          <a:bodyPr/>
          <a:lstStyle/>
          <a:p>
            <a:r>
              <a:rPr lang="en-GB" sz="11500" dirty="0"/>
              <a:t>u-e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933" y="1999880"/>
            <a:ext cx="4084603" cy="4191370"/>
          </a:xfrm>
          <a:prstGeom prst="rect">
            <a:avLst/>
          </a:prstGeom>
        </p:spPr>
      </p:pic>
      <p:pic>
        <p:nvPicPr>
          <p:cNvPr id="3" name="U-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19225" y="5555721"/>
            <a:ext cx="609600" cy="6096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590551" y="5403528"/>
            <a:ext cx="2266948" cy="913986"/>
          </a:xfrm>
          <a:prstGeom prst="roundRect">
            <a:avLst/>
          </a:prstGeom>
          <a:solidFill>
            <a:srgbClr val="18A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/>
              <a:t>Play Sound</a:t>
            </a:r>
          </a:p>
        </p:txBody>
      </p:sp>
    </p:spTree>
    <p:extLst>
      <p:ext uri="{BB962C8B-B14F-4D97-AF65-F5344CB8AC3E}">
        <p14:creationId xmlns:p14="http://schemas.microsoft.com/office/powerpoint/2010/main" val="515398792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93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075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631295"/>
            <a:ext cx="8220075" cy="994306"/>
          </a:xfrm>
        </p:spPr>
        <p:txBody>
          <a:bodyPr/>
          <a:lstStyle/>
          <a:p>
            <a:r>
              <a:rPr lang="en-GB" sz="11500" dirty="0"/>
              <a:t>ay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347" y="1953040"/>
            <a:ext cx="5821775" cy="4485860"/>
          </a:xfrm>
          <a:prstGeom prst="rect">
            <a:avLst/>
          </a:prstGeom>
        </p:spPr>
      </p:pic>
      <p:pic>
        <p:nvPicPr>
          <p:cNvPr id="2" name="AI (AY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51547" y="5530896"/>
            <a:ext cx="609600" cy="609600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590551" y="5403528"/>
            <a:ext cx="2266948" cy="913986"/>
          </a:xfrm>
          <a:prstGeom prst="roundRect">
            <a:avLst/>
          </a:prstGeom>
          <a:solidFill>
            <a:srgbClr val="18A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/>
              <a:t>Play Sound</a:t>
            </a:r>
          </a:p>
        </p:txBody>
      </p:sp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8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631295"/>
            <a:ext cx="8220075" cy="994306"/>
          </a:xfrm>
        </p:spPr>
        <p:txBody>
          <a:bodyPr/>
          <a:lstStyle/>
          <a:p>
            <a:r>
              <a:rPr lang="en-GB" sz="11500" dirty="0" err="1"/>
              <a:t>ou</a:t>
            </a:r>
            <a:endParaRPr lang="en-GB" sz="115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1160" y="2002357"/>
            <a:ext cx="5772150" cy="4067016"/>
          </a:xfrm>
          <a:prstGeom prst="rect">
            <a:avLst/>
          </a:prstGeom>
        </p:spPr>
      </p:pic>
      <p:pic>
        <p:nvPicPr>
          <p:cNvPr id="3" name="OU (OW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19225" y="5555721"/>
            <a:ext cx="609600" cy="6096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590551" y="5403528"/>
            <a:ext cx="2266948" cy="913986"/>
          </a:xfrm>
          <a:prstGeom prst="roundRect">
            <a:avLst/>
          </a:prstGeom>
          <a:solidFill>
            <a:srgbClr val="18A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/>
              <a:t>Play Sound</a:t>
            </a:r>
          </a:p>
        </p:txBody>
      </p:sp>
    </p:spTree>
    <p:extLst>
      <p:ext uri="{BB962C8B-B14F-4D97-AF65-F5344CB8AC3E}">
        <p14:creationId xmlns:p14="http://schemas.microsoft.com/office/powerpoint/2010/main" val="2472485219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7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631295"/>
            <a:ext cx="8220075" cy="994306"/>
          </a:xfrm>
        </p:spPr>
        <p:txBody>
          <a:bodyPr/>
          <a:lstStyle/>
          <a:p>
            <a:r>
              <a:rPr lang="en-GB" sz="11500" dirty="0" err="1"/>
              <a:t>ie</a:t>
            </a:r>
            <a:endParaRPr lang="en-GB" sz="115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9221" y="2276474"/>
            <a:ext cx="1476028" cy="3895725"/>
          </a:xfrm>
          <a:prstGeom prst="rect">
            <a:avLst/>
          </a:prstGeom>
        </p:spPr>
      </p:pic>
      <p:pic>
        <p:nvPicPr>
          <p:cNvPr id="3" name="IE (IGH &amp; I-E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19225" y="5562599"/>
            <a:ext cx="609600" cy="6096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590551" y="5403528"/>
            <a:ext cx="2266948" cy="913986"/>
          </a:xfrm>
          <a:prstGeom prst="roundRect">
            <a:avLst/>
          </a:prstGeom>
          <a:solidFill>
            <a:srgbClr val="18A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/>
              <a:t>Play Sound</a:t>
            </a:r>
          </a:p>
        </p:txBody>
      </p:sp>
    </p:spTree>
    <p:extLst>
      <p:ext uri="{BB962C8B-B14F-4D97-AF65-F5344CB8AC3E}">
        <p14:creationId xmlns:p14="http://schemas.microsoft.com/office/powerpoint/2010/main" val="1165479928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7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631295"/>
            <a:ext cx="8220075" cy="994306"/>
          </a:xfrm>
        </p:spPr>
        <p:txBody>
          <a:bodyPr/>
          <a:lstStyle/>
          <a:p>
            <a:r>
              <a:rPr lang="en-GB" sz="11500" dirty="0" err="1"/>
              <a:t>ea</a:t>
            </a:r>
            <a:endParaRPr lang="en-GB" sz="115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16" y="2781300"/>
            <a:ext cx="8001637" cy="2155595"/>
          </a:xfrm>
          <a:prstGeom prst="rect">
            <a:avLst/>
          </a:prstGeom>
        </p:spPr>
      </p:pic>
      <p:pic>
        <p:nvPicPr>
          <p:cNvPr id="3" name="EE (EA &amp; EY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01775" y="5555721"/>
            <a:ext cx="609600" cy="6096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590551" y="5403528"/>
            <a:ext cx="2266948" cy="913986"/>
          </a:xfrm>
          <a:prstGeom prst="roundRect">
            <a:avLst/>
          </a:prstGeom>
          <a:solidFill>
            <a:srgbClr val="18A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/>
              <a:t>Play Sound</a:t>
            </a:r>
          </a:p>
        </p:txBody>
      </p:sp>
    </p:spTree>
    <p:extLst>
      <p:ext uri="{BB962C8B-B14F-4D97-AF65-F5344CB8AC3E}">
        <p14:creationId xmlns:p14="http://schemas.microsoft.com/office/powerpoint/2010/main" val="92316695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62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631295"/>
            <a:ext cx="8220075" cy="994306"/>
          </a:xfrm>
        </p:spPr>
        <p:txBody>
          <a:bodyPr/>
          <a:lstStyle/>
          <a:p>
            <a:r>
              <a:rPr lang="en-GB" sz="11500" dirty="0"/>
              <a:t>oy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1380" y="2362110"/>
            <a:ext cx="2591709" cy="4038690"/>
          </a:xfrm>
          <a:prstGeom prst="rect">
            <a:avLst/>
          </a:prstGeom>
        </p:spPr>
      </p:pic>
      <p:pic>
        <p:nvPicPr>
          <p:cNvPr id="3" name="OI (OY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01775" y="5555721"/>
            <a:ext cx="609600" cy="6096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590551" y="5403528"/>
            <a:ext cx="2266948" cy="913986"/>
          </a:xfrm>
          <a:prstGeom prst="roundRect">
            <a:avLst/>
          </a:prstGeom>
          <a:solidFill>
            <a:srgbClr val="18A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/>
              <a:t>Play Sound</a:t>
            </a:r>
          </a:p>
        </p:txBody>
      </p:sp>
    </p:spTree>
    <p:extLst>
      <p:ext uri="{BB962C8B-B14F-4D97-AF65-F5344CB8AC3E}">
        <p14:creationId xmlns:p14="http://schemas.microsoft.com/office/powerpoint/2010/main" val="1484020996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62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631295"/>
            <a:ext cx="8220075" cy="994306"/>
          </a:xfrm>
        </p:spPr>
        <p:txBody>
          <a:bodyPr/>
          <a:lstStyle/>
          <a:p>
            <a:r>
              <a:rPr lang="en-GB" sz="11500" dirty="0" err="1"/>
              <a:t>ir</a:t>
            </a:r>
            <a:endParaRPr lang="en-GB" sz="115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181" y="2143125"/>
            <a:ext cx="2750108" cy="4229100"/>
          </a:xfrm>
          <a:prstGeom prst="rect">
            <a:avLst/>
          </a:prstGeom>
        </p:spPr>
      </p:pic>
      <p:pic>
        <p:nvPicPr>
          <p:cNvPr id="3" name="ER (IR &amp; UR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77975" y="5555721"/>
            <a:ext cx="609600" cy="6096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590551" y="5403528"/>
            <a:ext cx="2266948" cy="913986"/>
          </a:xfrm>
          <a:prstGeom prst="roundRect">
            <a:avLst/>
          </a:prstGeom>
          <a:solidFill>
            <a:srgbClr val="18A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/>
              <a:t>Play Sound</a:t>
            </a:r>
          </a:p>
        </p:txBody>
      </p:sp>
    </p:spTree>
    <p:extLst>
      <p:ext uri="{BB962C8B-B14F-4D97-AF65-F5344CB8AC3E}">
        <p14:creationId xmlns:p14="http://schemas.microsoft.com/office/powerpoint/2010/main" val="2464714064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65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57198" y="631295"/>
            <a:ext cx="8220075" cy="994306"/>
          </a:xfrm>
        </p:spPr>
        <p:txBody>
          <a:bodyPr/>
          <a:lstStyle/>
          <a:p>
            <a:r>
              <a:rPr lang="en-GB" sz="11500" dirty="0" err="1"/>
              <a:t>ue</a:t>
            </a:r>
            <a:endParaRPr lang="en-GB" sz="115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660" y="1625601"/>
            <a:ext cx="4438650" cy="4120763"/>
          </a:xfrm>
          <a:prstGeom prst="rect">
            <a:avLst/>
          </a:prstGeom>
        </p:spPr>
      </p:pic>
      <p:pic>
        <p:nvPicPr>
          <p:cNvPr id="2" name="OO (Long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07306" y="5613826"/>
            <a:ext cx="609600" cy="6096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590551" y="5289371"/>
            <a:ext cx="2266948" cy="913986"/>
          </a:xfrm>
          <a:prstGeom prst="roundRect">
            <a:avLst/>
          </a:prstGeom>
          <a:solidFill>
            <a:srgbClr val="18A0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/>
              <a:t>Play Sound</a:t>
            </a:r>
          </a:p>
        </p:txBody>
      </p:sp>
    </p:spTree>
    <p:extLst>
      <p:ext uri="{BB962C8B-B14F-4D97-AF65-F5344CB8AC3E}">
        <p14:creationId xmlns:p14="http://schemas.microsoft.com/office/powerpoint/2010/main" val="3854357774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5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C2D07FF1-3EB1-4D9E-84F9-D2450425A22C}" vid="{819F8316-0E89-457C-B2A7-A168B6D0BF6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</Template>
  <TotalTime>70</TotalTime>
  <Words>141</Words>
  <Application>Microsoft Office PowerPoint</Application>
  <PresentationFormat>On-screen Show (4:3)</PresentationFormat>
  <Paragraphs>50</Paragraphs>
  <Slides>25</Slides>
  <Notes>0</Notes>
  <HiddenSlides>0</HiddenSlides>
  <MMClips>23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Twinkl</vt:lpstr>
      <vt:lpstr>Calibri</vt:lpstr>
      <vt:lpstr>Twinkl SemiBold</vt:lpstr>
      <vt:lpstr>Office Theme</vt:lpstr>
      <vt:lpstr>Guidance for Video/Audio in PowerPoints</vt:lpstr>
      <vt:lpstr>PowerPoint Presentation</vt:lpstr>
      <vt:lpstr>ay</vt:lpstr>
      <vt:lpstr>ou</vt:lpstr>
      <vt:lpstr>ie</vt:lpstr>
      <vt:lpstr>ea</vt:lpstr>
      <vt:lpstr>oy</vt:lpstr>
      <vt:lpstr>ir</vt:lpstr>
      <vt:lpstr>ue</vt:lpstr>
      <vt:lpstr>ue</vt:lpstr>
      <vt:lpstr>aw</vt:lpstr>
      <vt:lpstr>wh</vt:lpstr>
      <vt:lpstr>ph</vt:lpstr>
      <vt:lpstr>ew</vt:lpstr>
      <vt:lpstr>ew</vt:lpstr>
      <vt:lpstr>oe</vt:lpstr>
      <vt:lpstr>au</vt:lpstr>
      <vt:lpstr>ey</vt:lpstr>
      <vt:lpstr>a-e</vt:lpstr>
      <vt:lpstr>e-e</vt:lpstr>
      <vt:lpstr>i-e</vt:lpstr>
      <vt:lpstr>o-e</vt:lpstr>
      <vt:lpstr>u-e</vt:lpstr>
      <vt:lpstr>u-e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Guidance for Video/Audio in PowerPoints</dc:title>
  <dc:creator>Georgia Beard</dc:creator>
  <cp:lastModifiedBy>Bethan</cp:lastModifiedBy>
  <cp:revision>12</cp:revision>
  <dcterms:created xsi:type="dcterms:W3CDTF">2017-09-23T14:06:35Z</dcterms:created>
  <dcterms:modified xsi:type="dcterms:W3CDTF">2020-10-26T09:29:17Z</dcterms:modified>
</cp:coreProperties>
</file>