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7" r:id="rId3"/>
    <p:sldId id="256" r:id="rId4"/>
    <p:sldId id="258" r:id="rId5"/>
    <p:sldId id="259" r:id="rId6"/>
    <p:sldId id="260" r:id="rId7"/>
    <p:sldId id="261" r:id="rId8"/>
    <p:sldId id="262" r:id="rId9"/>
    <p:sldId id="263" r:id="rId10"/>
    <p:sldId id="264" r:id="rId11"/>
    <p:sldId id="265" r:id="rId12"/>
    <p:sldId id="267" r:id="rId13"/>
    <p:sldId id="269" r:id="rId14"/>
    <p:sldId id="270" r:id="rId15"/>
    <p:sldId id="271" r:id="rId16"/>
    <p:sldId id="27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21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3" autoAdjust="0"/>
    <p:restoredTop sz="94624" autoAdjust="0"/>
  </p:normalViewPr>
  <p:slideViewPr>
    <p:cSldViewPr>
      <p:cViewPr varScale="1">
        <p:scale>
          <a:sx n="69" d="100"/>
          <a:sy n="69" d="100"/>
        </p:scale>
        <p:origin x="-28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A7D07FA-C9D1-4B87-B1F8-D25C2ECD5C77}"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4190662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7D07FA-C9D1-4B87-B1F8-D25C2ECD5C77}"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413404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A7D07FA-C9D1-4B87-B1F8-D25C2ECD5C77}"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4001635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A7D07FA-C9D1-4B87-B1F8-D25C2ECD5C77}"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1826658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A7D07FA-C9D1-4B87-B1F8-D25C2ECD5C77}" type="datetimeFigureOut">
              <a:rPr lang="en-GB" smtClean="0"/>
              <a:t>24/04/2020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3888094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7D07FA-C9D1-4B87-B1F8-D25C2ECD5C77}" type="datetimeFigureOut">
              <a:rPr lang="en-GB" smtClean="0"/>
              <a:t>24/04/2020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1359800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7D07FA-C9D1-4B87-B1F8-D25C2ECD5C77}" type="datetimeFigureOut">
              <a:rPr lang="en-GB" smtClean="0"/>
              <a:t>24/04/2020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706300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7D07FA-C9D1-4B87-B1F8-D25C2ECD5C77}"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1578053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7D07FA-C9D1-4B87-B1F8-D25C2ECD5C77}"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2058457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7D07FA-C9D1-4B87-B1F8-D25C2ECD5C77}"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2994463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7D07FA-C9D1-4B87-B1F8-D25C2ECD5C77}"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BBE3B2-1FA0-4FD6-9E08-73EAD09FA23E}" type="slidenum">
              <a:rPr lang="en-GB" smtClean="0"/>
              <a:t>‹#›</a:t>
            </a:fld>
            <a:endParaRPr lang="en-GB"/>
          </a:p>
        </p:txBody>
      </p:sp>
    </p:spTree>
    <p:extLst>
      <p:ext uri="{BB962C8B-B14F-4D97-AF65-F5344CB8AC3E}">
        <p14:creationId xmlns:p14="http://schemas.microsoft.com/office/powerpoint/2010/main" val="1508140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7D07FA-C9D1-4B87-B1F8-D25C2ECD5C77}" type="datetimeFigureOut">
              <a:rPr lang="en-GB" smtClean="0"/>
              <a:t>24/04/2020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BBE3B2-1FA0-4FD6-9E08-73EAD09FA23E}" type="slidenum">
              <a:rPr lang="en-GB" smtClean="0"/>
              <a:t>‹#›</a:t>
            </a:fld>
            <a:endParaRPr lang="en-GB"/>
          </a:p>
        </p:txBody>
      </p:sp>
    </p:spTree>
    <p:extLst>
      <p:ext uri="{BB962C8B-B14F-4D97-AF65-F5344CB8AC3E}">
        <p14:creationId xmlns:p14="http://schemas.microsoft.com/office/powerpoint/2010/main" val="12325170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staff.PRIMET\AppData\Local\Microsoft\Windows\Temporary Internet Files\Content.IE5\0983O5ZL\buntin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808" y="22316"/>
            <a:ext cx="2770504" cy="107014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taff.PRIMET\AppData\Local\Microsoft\Windows\Temporary Internet Files\Content.IE5\0983O5ZL\bunt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2020911" y="-116672"/>
            <a:ext cx="2765342" cy="124644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rot="20852961">
            <a:off x="580051" y="163518"/>
            <a:ext cx="6624736" cy="3770263"/>
          </a:xfrm>
          <a:prstGeom prst="rect">
            <a:avLst/>
          </a:prstGeom>
          <a:noFill/>
        </p:spPr>
        <p:txBody>
          <a:bodyPr wrap="square" rtlCol="0">
            <a:spAutoFit/>
          </a:bodyPr>
          <a:lstStyle/>
          <a:p>
            <a:r>
              <a:rPr lang="en-GB" sz="23900" dirty="0" smtClean="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rPr>
              <a:t>Fly</a:t>
            </a:r>
            <a:r>
              <a:rPr lang="en-GB" sz="16600" dirty="0" smtClean="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rPr>
              <a:t> </a:t>
            </a:r>
            <a:endParaRPr lang="en-GB" sz="16600" dirty="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endParaRPr>
          </a:p>
        </p:txBody>
      </p:sp>
      <p:sp>
        <p:nvSpPr>
          <p:cNvPr id="11" name="Rectangle 10"/>
          <p:cNvSpPr/>
          <p:nvPr/>
        </p:nvSpPr>
        <p:spPr>
          <a:xfrm>
            <a:off x="2323720" y="2636910"/>
            <a:ext cx="2462534" cy="2215991"/>
          </a:xfrm>
          <a:prstGeom prst="rect">
            <a:avLst/>
          </a:prstGeom>
        </p:spPr>
        <p:txBody>
          <a:bodyPr wrap="none">
            <a:spAutoFit/>
          </a:bodyPr>
          <a:lstStyle/>
          <a:p>
            <a:r>
              <a:rPr lang="en-GB" sz="5400" dirty="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rPr>
              <a:t>y</a:t>
            </a:r>
            <a:r>
              <a:rPr lang="en-GB" sz="5400" dirty="0" smtClean="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rPr>
              <a:t>our</a:t>
            </a:r>
            <a:r>
              <a:rPr lang="en-GB" sz="13800" dirty="0" smtClean="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rPr>
              <a:t>  </a:t>
            </a:r>
            <a:endParaRPr lang="en-GB" sz="13800" dirty="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endParaRPr>
          </a:p>
        </p:txBody>
      </p:sp>
      <p:sp>
        <p:nvSpPr>
          <p:cNvPr id="12" name="Rectangle 11"/>
          <p:cNvSpPr/>
          <p:nvPr/>
        </p:nvSpPr>
        <p:spPr>
          <a:xfrm rot="21234354">
            <a:off x="3799395" y="3280150"/>
            <a:ext cx="4822154" cy="2646878"/>
          </a:xfrm>
          <a:prstGeom prst="rect">
            <a:avLst/>
          </a:prstGeom>
        </p:spPr>
        <p:txBody>
          <a:bodyPr wrap="none">
            <a:spAutoFit/>
          </a:bodyPr>
          <a:lstStyle/>
          <a:p>
            <a:r>
              <a:rPr lang="en-GB" sz="16600" dirty="0" smtClean="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rPr>
              <a:t>Flag </a:t>
            </a:r>
            <a:endParaRPr lang="en-GB" sz="16600" dirty="0">
              <a:ln w="79375">
                <a:solidFill>
                  <a:schemeClr val="tx1"/>
                </a:solidFill>
              </a:ln>
              <a:pattFill prst="pct5">
                <a:fgClr>
                  <a:schemeClr val="accent1"/>
                </a:fgClr>
                <a:bgClr>
                  <a:schemeClr val="bg1"/>
                </a:bgClr>
              </a:pattFill>
              <a:effectLst>
                <a:glow rad="1206500">
                  <a:srgbClr val="00B0F0">
                    <a:alpha val="40000"/>
                  </a:srgbClr>
                </a:glow>
              </a:effectLst>
              <a:latin typeface="Bradley Hand ITC" pitchFamily="66" charset="0"/>
            </a:endParaRPr>
          </a:p>
        </p:txBody>
      </p:sp>
      <p:pic>
        <p:nvPicPr>
          <p:cNvPr id="13" name="Picture 4" descr="C:\Users\staff.PRIMET\AppData\Local\Microsoft\Windows\Temporary Internet Files\Content.IE5\0983O5ZL\bunting[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86254" y="22316"/>
            <a:ext cx="2311669" cy="107014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C:\Users\staff.PRIMET\AppData\Local\Microsoft\Windows\Temporary Internet Files\Content.IE5\0983O5ZL\bunting[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6836636" y="-116672"/>
            <a:ext cx="2307362" cy="1246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503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2073440"/>
            <a:ext cx="7842868" cy="2923877"/>
          </a:xfrm>
          <a:prstGeom prst="rect">
            <a:avLst/>
          </a:prstGeom>
        </p:spPr>
        <p:txBody>
          <a:bodyPr wrap="square">
            <a:spAutoFit/>
          </a:bodyPr>
          <a:lstStyle/>
          <a:p>
            <a:r>
              <a:rPr lang="en-GB" sz="2400" b="1" dirty="0">
                <a:latin typeface="Arial Narrow" pitchFamily="34" charset="0"/>
              </a:rPr>
              <a:t>Fly Your Flag Day aims to bring together our local and national community to stand together in solidarity. Celebrate all of the amazing people, families, friends, neighbours, key workers and acts of kindness in this challenging time.</a:t>
            </a:r>
          </a:p>
          <a:p>
            <a:r>
              <a:rPr lang="en-GB" sz="2400" b="1" dirty="0">
                <a:latin typeface="Arial Narrow" pitchFamily="34" charset="0"/>
              </a:rPr>
              <a:t>Please support and get involved by decorating a flag and showcasing it in your home, window or garden </a:t>
            </a:r>
            <a:r>
              <a:rPr lang="en-GB" sz="2400" b="1" dirty="0" smtClean="0">
                <a:latin typeface="Arial Narrow" pitchFamily="34" charset="0"/>
              </a:rPr>
              <a:t>on</a:t>
            </a:r>
          </a:p>
          <a:p>
            <a:r>
              <a:rPr lang="en-GB" sz="2800" b="1" dirty="0" smtClean="0">
                <a:solidFill>
                  <a:srgbClr val="00B0F0"/>
                </a:solidFill>
                <a:latin typeface="Arial Narrow" pitchFamily="34" charset="0"/>
              </a:rPr>
              <a:t> </a:t>
            </a:r>
            <a:r>
              <a:rPr lang="en-GB" sz="4000" b="1" u="sng" dirty="0">
                <a:solidFill>
                  <a:srgbClr val="00B0F0"/>
                </a:solidFill>
                <a:latin typeface="Arial Narrow" pitchFamily="34" charset="0"/>
              </a:rPr>
              <a:t>Monday 4th May 2020!</a:t>
            </a:r>
          </a:p>
        </p:txBody>
      </p:sp>
      <p:pic>
        <p:nvPicPr>
          <p:cNvPr id="10" name="Picture 4" descr="C:\Users\staff.PRIMET\AppData\Local\Microsoft\Windows\Temporary Internet Files\Content.IE5\0983O5ZL\buntin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2316"/>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C:\Users\staff.PRIMET\AppData\Local\Microsoft\Windows\Temporary Internet Files\Content.IE5\0983O5ZL\bunt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4499992" y="22316"/>
            <a:ext cx="4491608" cy="182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6685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C:\Users\staff.PRIMET\AppData\Local\Microsoft\Windows\Temporary Internet Files\Content.IE5\0983O5ZL\buntin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2316"/>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C:\Users\staff.PRIMET\AppData\Local\Microsoft\Windows\Temporary Internet Files\Content.IE5\0983O5ZL\bunt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4499992" y="22316"/>
            <a:ext cx="4491608" cy="182250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1628800"/>
            <a:ext cx="5328592" cy="497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6295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staff.PRIMET\AppData\Local\Microsoft\Windows\Temporary Internet Files\Content.IE5\0983O5ZL\buntin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2316"/>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Users\staff.PRIMET\AppData\Local\Microsoft\Windows\Temporary Internet Files\Content.IE5\0983O5ZL\bunt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4499992" y="22316"/>
            <a:ext cx="4491608" cy="1822508"/>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30283" y="3068960"/>
            <a:ext cx="5161317" cy="3634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648946">
            <a:off x="98728" y="2229003"/>
            <a:ext cx="4636100" cy="181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401954" y="95214"/>
            <a:ext cx="6480720" cy="769441"/>
          </a:xfrm>
          <a:prstGeom prst="rect">
            <a:avLst/>
          </a:prstGeom>
          <a:noFill/>
        </p:spPr>
        <p:txBody>
          <a:bodyPr wrap="square" rtlCol="0">
            <a:spAutoFit/>
          </a:bodyPr>
          <a:lstStyle/>
          <a:p>
            <a:r>
              <a:rPr lang="en-GB" sz="4400" b="1" u="sng" dirty="0" smtClean="0">
                <a:solidFill>
                  <a:srgbClr val="00B0F0"/>
                </a:solidFill>
                <a:latin typeface="Arial Narrow" pitchFamily="34" charset="0"/>
              </a:rPr>
              <a:t>Make a paper flag</a:t>
            </a:r>
            <a:endParaRPr lang="en-GB" sz="4400" b="1" u="sng" dirty="0">
              <a:solidFill>
                <a:srgbClr val="00B0F0"/>
              </a:solidFill>
              <a:latin typeface="Arial Narrow" pitchFamily="34" charset="0"/>
            </a:endParaRPr>
          </a:p>
        </p:txBody>
      </p:sp>
    </p:spTree>
    <p:extLst>
      <p:ext uri="{BB962C8B-B14F-4D97-AF65-F5344CB8AC3E}">
        <p14:creationId xmlns:p14="http://schemas.microsoft.com/office/powerpoint/2010/main" val="216414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40" y="317243"/>
            <a:ext cx="5034987" cy="3284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9453" y="3573016"/>
            <a:ext cx="4919086" cy="319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descr="C:\Users\staff.PRIMET\AppData\Local\Microsoft\Windows\Temporary Internet Files\Content.IE5\0983O5ZL\bunting[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640" y="317243"/>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staff.PRIMET\AppData\Local\Microsoft\Windows\Temporary Internet Files\Content.IE5\0983O5ZL\bunting[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4520632" y="317243"/>
            <a:ext cx="4491608" cy="182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3759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4" y="-26765"/>
            <a:ext cx="6206480" cy="3436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3330228"/>
            <a:ext cx="5525641" cy="3334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29932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6708"/>
            <a:ext cx="3888432" cy="2189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28988"/>
            <a:ext cx="5040560" cy="3964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4271245"/>
            <a:ext cx="5760639" cy="2305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97601" y="85858"/>
            <a:ext cx="4253087" cy="830997"/>
          </a:xfrm>
          <a:prstGeom prst="rect">
            <a:avLst/>
          </a:prstGeom>
        </p:spPr>
        <p:txBody>
          <a:bodyPr wrap="none">
            <a:spAutoFit/>
          </a:bodyPr>
          <a:lstStyle/>
          <a:p>
            <a:r>
              <a:rPr lang="en-GB" sz="4800" b="1" u="sng" dirty="0" smtClean="0">
                <a:solidFill>
                  <a:srgbClr val="00B0F0"/>
                </a:solidFill>
                <a:latin typeface="Arial Narrow" pitchFamily="34" charset="0"/>
              </a:rPr>
              <a:t>Make a cloth flag</a:t>
            </a:r>
            <a:endParaRPr lang="en-GB" sz="4800" b="1" u="sng" dirty="0">
              <a:solidFill>
                <a:srgbClr val="00B0F0"/>
              </a:solidFill>
              <a:latin typeface="Arial Narrow" pitchFamily="34" charset="0"/>
            </a:endParaRPr>
          </a:p>
        </p:txBody>
      </p:sp>
    </p:spTree>
    <p:extLst>
      <p:ext uri="{BB962C8B-B14F-4D97-AF65-F5344CB8AC3E}">
        <p14:creationId xmlns:p14="http://schemas.microsoft.com/office/powerpoint/2010/main" val="3510269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00" y="0"/>
            <a:ext cx="4339863" cy="3573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3394319"/>
            <a:ext cx="5603354" cy="322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4630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988840"/>
            <a:ext cx="7290810"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C:\Users\staff.PRIMET\AppData\Local\Microsoft\Windows\Temporary Internet Files\Content.IE5\0983O5ZL\bunt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2316"/>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Users\staff.PRIMET\AppData\Local\Microsoft\Windows\Temporary Internet Files\Content.IE5\0983O5ZL\bunting[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4499992" y="22316"/>
            <a:ext cx="4491608" cy="182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184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640"/>
            <a:ext cx="4499992" cy="2439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3057275"/>
            <a:ext cx="5348858" cy="3701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5257201" y="332655"/>
            <a:ext cx="3164649" cy="769441"/>
          </a:xfrm>
          <a:prstGeom prst="rect">
            <a:avLst/>
          </a:prstGeom>
        </p:spPr>
        <p:txBody>
          <a:bodyPr wrap="none">
            <a:spAutoFit/>
          </a:bodyPr>
          <a:lstStyle/>
          <a:p>
            <a:r>
              <a:rPr lang="en-GB" sz="4400" b="1" u="sng" dirty="0" smtClean="0">
                <a:solidFill>
                  <a:srgbClr val="00B0F0"/>
                </a:solidFill>
                <a:latin typeface="Arial Narrow" pitchFamily="34" charset="0"/>
              </a:rPr>
              <a:t>Make bunting</a:t>
            </a:r>
            <a:endParaRPr lang="en-GB" sz="4400" b="1" u="sng" dirty="0">
              <a:solidFill>
                <a:srgbClr val="00B0F0"/>
              </a:solidFill>
              <a:latin typeface="Arial Narrow" pitchFamily="34" charset="0"/>
            </a:endParaRPr>
          </a:p>
        </p:txBody>
      </p:sp>
    </p:spTree>
    <p:extLst>
      <p:ext uri="{BB962C8B-B14F-4D97-AF65-F5344CB8AC3E}">
        <p14:creationId xmlns:p14="http://schemas.microsoft.com/office/powerpoint/2010/main" val="886763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672" y="279340"/>
            <a:ext cx="5256584" cy="314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3573016"/>
            <a:ext cx="5614417" cy="3000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84843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648594"/>
            <a:ext cx="4543425" cy="127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C:\Users\staff.PRIMET\AppData\Local\Microsoft\Windows\Temporary Internet Files\Content.IE5\0983O5ZL\bunt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2316"/>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Users\staff.PRIMET\AppData\Local\Microsoft\Windows\Temporary Internet Files\Content.IE5\0983O5ZL\bunting[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4499992" y="22316"/>
            <a:ext cx="4491608" cy="1822508"/>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4212" y="2924944"/>
            <a:ext cx="5757119" cy="3478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68" y="3227822"/>
            <a:ext cx="2540644" cy="3175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8608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400" y="1844824"/>
            <a:ext cx="414664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844824"/>
            <a:ext cx="410445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762" y="4623383"/>
            <a:ext cx="7416824" cy="1477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C:\Users\staff.PRIMET\AppData\Local\Microsoft\Windows\Temporary Internet Files\Content.IE5\0983O5ZL\bunting[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2316"/>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Users\staff.PRIMET\AppData\Local\Microsoft\Windows\Temporary Internet Files\Content.IE5\0983O5ZL\bunting[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4499992" y="22316"/>
            <a:ext cx="4491608" cy="182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18156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152" y="2731904"/>
            <a:ext cx="3024336"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947928"/>
            <a:ext cx="2808312"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3020508"/>
            <a:ext cx="2558572" cy="2447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17368" y="1916832"/>
            <a:ext cx="4634602" cy="584775"/>
          </a:xfrm>
          <a:prstGeom prst="rect">
            <a:avLst/>
          </a:prstGeom>
        </p:spPr>
        <p:txBody>
          <a:bodyPr wrap="none">
            <a:spAutoFit/>
          </a:bodyPr>
          <a:lstStyle/>
          <a:p>
            <a:r>
              <a:rPr lang="en-GB" sz="3200" b="1" u="sng" dirty="0" smtClean="0">
                <a:solidFill>
                  <a:srgbClr val="00B0F0"/>
                </a:solidFill>
                <a:latin typeface="Arial Narrow" pitchFamily="34" charset="0"/>
              </a:rPr>
              <a:t>Symbols for peace and love</a:t>
            </a:r>
            <a:endParaRPr lang="en-GB" sz="3200" b="1" u="sng" dirty="0">
              <a:solidFill>
                <a:srgbClr val="00B0F0"/>
              </a:solidFill>
              <a:latin typeface="Arial Narrow" pitchFamily="34" charset="0"/>
            </a:endParaRPr>
          </a:p>
        </p:txBody>
      </p:sp>
      <p:pic>
        <p:nvPicPr>
          <p:cNvPr id="7" name="Picture 6" descr="C:\Users\staff.PRIMET\AppData\Local\Microsoft\Windows\Temporary Internet Files\Content.IE5\0983O5ZL\bunting[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2316"/>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C:\Users\staff.PRIMET\AppData\Local\Microsoft\Windows\Temporary Internet Files\Content.IE5\0983O5ZL\bunting[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4499992" y="22316"/>
            <a:ext cx="4491608" cy="182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892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12749">
            <a:off x="6100716" y="4445107"/>
            <a:ext cx="2234552" cy="2234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3476222"/>
            <a:ext cx="1589537" cy="1589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460782">
            <a:off x="364840" y="3476436"/>
            <a:ext cx="1477088" cy="1424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1624" y="3472814"/>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5903" y="5135066"/>
            <a:ext cx="2267865" cy="1509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0038" y="5060818"/>
            <a:ext cx="2143125" cy="1657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59544" y="1459278"/>
            <a:ext cx="8289810" cy="1938992"/>
          </a:xfrm>
          <a:prstGeom prst="rect">
            <a:avLst/>
          </a:prstGeom>
          <a:noFill/>
        </p:spPr>
        <p:txBody>
          <a:bodyPr wrap="square" rtlCol="0">
            <a:spAutoFit/>
          </a:bodyPr>
          <a:lstStyle/>
          <a:p>
            <a:r>
              <a:rPr lang="en-GB" sz="2400" b="1" dirty="0" smtClean="0">
                <a:solidFill>
                  <a:srgbClr val="00B0F0"/>
                </a:solidFill>
                <a:latin typeface="Arial Narrow" pitchFamily="34" charset="0"/>
              </a:rPr>
              <a:t>Materials.</a:t>
            </a:r>
          </a:p>
          <a:p>
            <a:r>
              <a:rPr lang="en-GB" sz="2400" b="1" dirty="0" smtClean="0">
                <a:solidFill>
                  <a:srgbClr val="00B0F0"/>
                </a:solidFill>
                <a:latin typeface="Arial Narrow" pitchFamily="34" charset="0"/>
              </a:rPr>
              <a:t>The flags can be made from paper, card, material  (old sheets, pillow cases, t-shirts </a:t>
            </a:r>
            <a:r>
              <a:rPr lang="en-GB" sz="2400" b="1" dirty="0" err="1" smtClean="0">
                <a:solidFill>
                  <a:srgbClr val="00B0F0"/>
                </a:solidFill>
                <a:latin typeface="Arial Narrow" pitchFamily="34" charset="0"/>
              </a:rPr>
              <a:t>etc</a:t>
            </a:r>
            <a:r>
              <a:rPr lang="en-GB" sz="2400" b="1" dirty="0" smtClean="0">
                <a:solidFill>
                  <a:srgbClr val="00B0F0"/>
                </a:solidFill>
                <a:latin typeface="Arial Narrow" pitchFamily="34" charset="0"/>
              </a:rPr>
              <a:t>).</a:t>
            </a:r>
          </a:p>
          <a:p>
            <a:r>
              <a:rPr lang="en-GB" sz="2400" b="1" dirty="0" smtClean="0">
                <a:solidFill>
                  <a:srgbClr val="00B0F0"/>
                </a:solidFill>
                <a:latin typeface="Arial Narrow" pitchFamily="34" charset="0"/>
              </a:rPr>
              <a:t>Poster paints  and felts will work best on any sort of fabric.</a:t>
            </a:r>
          </a:p>
          <a:p>
            <a:endParaRPr lang="en-GB" sz="2400" b="1" dirty="0">
              <a:solidFill>
                <a:srgbClr val="00B0F0"/>
              </a:solidFill>
              <a:latin typeface="Arial Narrow" pitchFamily="34" charset="0"/>
            </a:endParaRPr>
          </a:p>
        </p:txBody>
      </p:sp>
      <p:pic>
        <p:nvPicPr>
          <p:cNvPr id="10" name="Picture 9" descr="C:\Users\staff.PRIMET\AppData\Local\Microsoft\Windows\Temporary Internet Files\Content.IE5\0983O5ZL\bunting[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316"/>
            <a:ext cx="4499992" cy="182250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C:\Users\staff.PRIMET\AppData\Local\Microsoft\Windows\Temporary Internet Files\Content.IE5\0983O5ZL\bunting[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4499992" y="22316"/>
            <a:ext cx="4491608" cy="182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06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2276872"/>
            <a:ext cx="7848872" cy="1446550"/>
          </a:xfrm>
          <a:prstGeom prst="rect">
            <a:avLst/>
          </a:prstGeom>
          <a:noFill/>
        </p:spPr>
        <p:txBody>
          <a:bodyPr wrap="square" rtlCol="0">
            <a:spAutoFit/>
          </a:bodyPr>
          <a:lstStyle/>
          <a:p>
            <a:r>
              <a:rPr lang="en-GB" sz="4400" b="1" dirty="0" smtClean="0">
                <a:solidFill>
                  <a:srgbClr val="00B0F0"/>
                </a:solidFill>
              </a:rPr>
              <a:t>Please email photos to:</a:t>
            </a:r>
          </a:p>
          <a:p>
            <a:r>
              <a:rPr lang="en-GB" sz="4400" b="1" dirty="0" smtClean="0">
                <a:solidFill>
                  <a:srgbClr val="00B0F0"/>
                </a:solidFill>
              </a:rPr>
              <a:t>missokeefe@primet.lancs.sch.uk</a:t>
            </a:r>
            <a:endParaRPr lang="en-GB" sz="4400" b="1" dirty="0">
              <a:solidFill>
                <a:srgbClr val="00B0F0"/>
              </a:solidFill>
            </a:endParaRPr>
          </a:p>
        </p:txBody>
      </p:sp>
    </p:spTree>
    <p:extLst>
      <p:ext uri="{BB962C8B-B14F-4D97-AF65-F5344CB8AC3E}">
        <p14:creationId xmlns:p14="http://schemas.microsoft.com/office/powerpoint/2010/main" val="35873008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TotalTime>
  <Words>129</Words>
  <Application>Microsoft Office PowerPoint</Application>
  <PresentationFormat>On-screen Show (4:3)</PresentationFormat>
  <Paragraphs>15</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dc:creator>
  <cp:lastModifiedBy>Staff</cp:lastModifiedBy>
  <cp:revision>11</cp:revision>
  <dcterms:created xsi:type="dcterms:W3CDTF">2020-04-24T10:07:10Z</dcterms:created>
  <dcterms:modified xsi:type="dcterms:W3CDTF">2020-04-24T12:01:40Z</dcterms:modified>
</cp:coreProperties>
</file>