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1" r:id="rId5"/>
    <p:sldId id="262"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68" d="100"/>
          <a:sy n="68" d="100"/>
        </p:scale>
        <p:origin x="9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45149-CE73-4999-98EC-150EFDBA830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A177876-2835-4F0A-BC08-1BFF0C721E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128F3F3-123E-41B2-9A39-9C963C96E439}"/>
              </a:ext>
            </a:extLst>
          </p:cNvPr>
          <p:cNvSpPr>
            <a:spLocks noGrp="1"/>
          </p:cNvSpPr>
          <p:nvPr>
            <p:ph type="dt" sz="half" idx="10"/>
          </p:nvPr>
        </p:nvSpPr>
        <p:spPr/>
        <p:txBody>
          <a:bodyPr/>
          <a:lstStyle/>
          <a:p>
            <a:fld id="{1EEDDE87-BB4E-49C2-AC88-3F2A15650583}" type="datetimeFigureOut">
              <a:rPr lang="en-GB" smtClean="0"/>
              <a:t>19/01/2021</a:t>
            </a:fld>
            <a:endParaRPr lang="en-GB"/>
          </a:p>
        </p:txBody>
      </p:sp>
      <p:sp>
        <p:nvSpPr>
          <p:cNvPr id="5" name="Footer Placeholder 4">
            <a:extLst>
              <a:ext uri="{FF2B5EF4-FFF2-40B4-BE49-F238E27FC236}">
                <a16:creationId xmlns:a16="http://schemas.microsoft.com/office/drawing/2014/main" id="{33A60B6F-372D-422B-B144-31DA6CBEB5D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E79CD6-6460-4AD9-A785-F198FD1F15BC}"/>
              </a:ext>
            </a:extLst>
          </p:cNvPr>
          <p:cNvSpPr>
            <a:spLocks noGrp="1"/>
          </p:cNvSpPr>
          <p:nvPr>
            <p:ph type="sldNum" sz="quarter" idx="12"/>
          </p:nvPr>
        </p:nvSpPr>
        <p:spPr/>
        <p:txBody>
          <a:bodyPr/>
          <a:lstStyle/>
          <a:p>
            <a:fld id="{BAF377A5-6E52-4AD3-9556-2B9CB5F1F23F}" type="slidenum">
              <a:rPr lang="en-GB" smtClean="0"/>
              <a:t>‹#›</a:t>
            </a:fld>
            <a:endParaRPr lang="en-GB"/>
          </a:p>
        </p:txBody>
      </p:sp>
    </p:spTree>
    <p:extLst>
      <p:ext uri="{BB962C8B-B14F-4D97-AF65-F5344CB8AC3E}">
        <p14:creationId xmlns:p14="http://schemas.microsoft.com/office/powerpoint/2010/main" val="880170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252B6-25B7-4313-A9C6-3479FB6BAD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6102A91-F9F0-44DA-B756-F7B3D2F87E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ABB162-DEF7-4025-8F7A-E6856013F8F8}"/>
              </a:ext>
            </a:extLst>
          </p:cNvPr>
          <p:cNvSpPr>
            <a:spLocks noGrp="1"/>
          </p:cNvSpPr>
          <p:nvPr>
            <p:ph type="dt" sz="half" idx="10"/>
          </p:nvPr>
        </p:nvSpPr>
        <p:spPr/>
        <p:txBody>
          <a:bodyPr/>
          <a:lstStyle/>
          <a:p>
            <a:fld id="{1EEDDE87-BB4E-49C2-AC88-3F2A15650583}" type="datetimeFigureOut">
              <a:rPr lang="en-GB" smtClean="0"/>
              <a:t>19/01/2021</a:t>
            </a:fld>
            <a:endParaRPr lang="en-GB"/>
          </a:p>
        </p:txBody>
      </p:sp>
      <p:sp>
        <p:nvSpPr>
          <p:cNvPr id="5" name="Footer Placeholder 4">
            <a:extLst>
              <a:ext uri="{FF2B5EF4-FFF2-40B4-BE49-F238E27FC236}">
                <a16:creationId xmlns:a16="http://schemas.microsoft.com/office/drawing/2014/main" id="{4E6D03F7-08BB-481B-9CB5-E8FD042454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26AD04-D8E7-47C5-AC4B-96D3A62BFC9B}"/>
              </a:ext>
            </a:extLst>
          </p:cNvPr>
          <p:cNvSpPr>
            <a:spLocks noGrp="1"/>
          </p:cNvSpPr>
          <p:nvPr>
            <p:ph type="sldNum" sz="quarter" idx="12"/>
          </p:nvPr>
        </p:nvSpPr>
        <p:spPr/>
        <p:txBody>
          <a:bodyPr/>
          <a:lstStyle/>
          <a:p>
            <a:fld id="{BAF377A5-6E52-4AD3-9556-2B9CB5F1F23F}" type="slidenum">
              <a:rPr lang="en-GB" smtClean="0"/>
              <a:t>‹#›</a:t>
            </a:fld>
            <a:endParaRPr lang="en-GB"/>
          </a:p>
        </p:txBody>
      </p:sp>
    </p:spTree>
    <p:extLst>
      <p:ext uri="{BB962C8B-B14F-4D97-AF65-F5344CB8AC3E}">
        <p14:creationId xmlns:p14="http://schemas.microsoft.com/office/powerpoint/2010/main" val="2351532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45B28-5BF1-4F56-A8A9-F5BDBC5FF63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A8AAD2E-4924-44C9-9A00-6EF847F875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3C3FED5-829C-498B-B61E-3FAF949A73B3}"/>
              </a:ext>
            </a:extLst>
          </p:cNvPr>
          <p:cNvSpPr>
            <a:spLocks noGrp="1"/>
          </p:cNvSpPr>
          <p:nvPr>
            <p:ph type="dt" sz="half" idx="10"/>
          </p:nvPr>
        </p:nvSpPr>
        <p:spPr/>
        <p:txBody>
          <a:bodyPr/>
          <a:lstStyle/>
          <a:p>
            <a:fld id="{1EEDDE87-BB4E-49C2-AC88-3F2A15650583}" type="datetimeFigureOut">
              <a:rPr lang="en-GB" smtClean="0"/>
              <a:t>19/01/2021</a:t>
            </a:fld>
            <a:endParaRPr lang="en-GB"/>
          </a:p>
        </p:txBody>
      </p:sp>
      <p:sp>
        <p:nvSpPr>
          <p:cNvPr id="5" name="Footer Placeholder 4">
            <a:extLst>
              <a:ext uri="{FF2B5EF4-FFF2-40B4-BE49-F238E27FC236}">
                <a16:creationId xmlns:a16="http://schemas.microsoft.com/office/drawing/2014/main" id="{2BE12E2B-B4E0-4421-A537-A5FF17B188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A4C784-2EF7-48E1-9675-790534EC0C9B}"/>
              </a:ext>
            </a:extLst>
          </p:cNvPr>
          <p:cNvSpPr>
            <a:spLocks noGrp="1"/>
          </p:cNvSpPr>
          <p:nvPr>
            <p:ph type="sldNum" sz="quarter" idx="12"/>
          </p:nvPr>
        </p:nvSpPr>
        <p:spPr/>
        <p:txBody>
          <a:bodyPr/>
          <a:lstStyle/>
          <a:p>
            <a:fld id="{BAF377A5-6E52-4AD3-9556-2B9CB5F1F23F}" type="slidenum">
              <a:rPr lang="en-GB" smtClean="0"/>
              <a:t>‹#›</a:t>
            </a:fld>
            <a:endParaRPr lang="en-GB"/>
          </a:p>
        </p:txBody>
      </p:sp>
    </p:spTree>
    <p:extLst>
      <p:ext uri="{BB962C8B-B14F-4D97-AF65-F5344CB8AC3E}">
        <p14:creationId xmlns:p14="http://schemas.microsoft.com/office/powerpoint/2010/main" val="2662827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96A66E-0DFD-409B-A840-7E81A5F57B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C4766B-135E-48E4-A515-1907B87F52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83554A2-0517-40A7-9F8B-2DF41C00F31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4DE5608-DEE3-4EC5-951F-E53FB215B046}"/>
              </a:ext>
            </a:extLst>
          </p:cNvPr>
          <p:cNvSpPr>
            <a:spLocks noGrp="1"/>
          </p:cNvSpPr>
          <p:nvPr>
            <p:ph type="dt" sz="half" idx="10"/>
          </p:nvPr>
        </p:nvSpPr>
        <p:spPr/>
        <p:txBody>
          <a:bodyPr/>
          <a:lstStyle/>
          <a:p>
            <a:fld id="{1EEDDE87-BB4E-49C2-AC88-3F2A15650583}" type="datetimeFigureOut">
              <a:rPr lang="en-GB" smtClean="0"/>
              <a:t>19/01/2021</a:t>
            </a:fld>
            <a:endParaRPr lang="en-GB"/>
          </a:p>
        </p:txBody>
      </p:sp>
      <p:sp>
        <p:nvSpPr>
          <p:cNvPr id="6" name="Footer Placeholder 5">
            <a:extLst>
              <a:ext uri="{FF2B5EF4-FFF2-40B4-BE49-F238E27FC236}">
                <a16:creationId xmlns:a16="http://schemas.microsoft.com/office/drawing/2014/main" id="{24BC105C-B862-44E5-A88B-C2761B506A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439C8E0-76B7-41B7-9F9B-AD86D073D338}"/>
              </a:ext>
            </a:extLst>
          </p:cNvPr>
          <p:cNvSpPr>
            <a:spLocks noGrp="1"/>
          </p:cNvSpPr>
          <p:nvPr>
            <p:ph type="sldNum" sz="quarter" idx="12"/>
          </p:nvPr>
        </p:nvSpPr>
        <p:spPr/>
        <p:txBody>
          <a:bodyPr/>
          <a:lstStyle/>
          <a:p>
            <a:fld id="{BAF377A5-6E52-4AD3-9556-2B9CB5F1F23F}" type="slidenum">
              <a:rPr lang="en-GB" smtClean="0"/>
              <a:t>‹#›</a:t>
            </a:fld>
            <a:endParaRPr lang="en-GB"/>
          </a:p>
        </p:txBody>
      </p:sp>
    </p:spTree>
    <p:extLst>
      <p:ext uri="{BB962C8B-B14F-4D97-AF65-F5344CB8AC3E}">
        <p14:creationId xmlns:p14="http://schemas.microsoft.com/office/powerpoint/2010/main" val="1722619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52C5E-858E-4CB3-8438-DAA8D05F84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7347EC-D8CF-4D99-A956-367BD3FB0B7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793D9BD-F88E-4CCD-B44E-DE4753B471D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60B4A07-F4CB-428F-B98A-00FE2C53751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46BF51-7480-4E04-890E-A419A29918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E1EA31B-A983-489F-8E87-2E1E799EB1A0}"/>
              </a:ext>
            </a:extLst>
          </p:cNvPr>
          <p:cNvSpPr>
            <a:spLocks noGrp="1"/>
          </p:cNvSpPr>
          <p:nvPr>
            <p:ph type="dt" sz="half" idx="10"/>
          </p:nvPr>
        </p:nvSpPr>
        <p:spPr/>
        <p:txBody>
          <a:bodyPr/>
          <a:lstStyle/>
          <a:p>
            <a:fld id="{1EEDDE87-BB4E-49C2-AC88-3F2A15650583}" type="datetimeFigureOut">
              <a:rPr lang="en-GB" smtClean="0"/>
              <a:t>19/01/2021</a:t>
            </a:fld>
            <a:endParaRPr lang="en-GB"/>
          </a:p>
        </p:txBody>
      </p:sp>
      <p:sp>
        <p:nvSpPr>
          <p:cNvPr id="8" name="Footer Placeholder 7">
            <a:extLst>
              <a:ext uri="{FF2B5EF4-FFF2-40B4-BE49-F238E27FC236}">
                <a16:creationId xmlns:a16="http://schemas.microsoft.com/office/drawing/2014/main" id="{C3E82E87-D2F4-44B9-90FE-04EA851D22A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04B8E6D-B77E-461E-85B7-9B40CF430E38}"/>
              </a:ext>
            </a:extLst>
          </p:cNvPr>
          <p:cNvSpPr>
            <a:spLocks noGrp="1"/>
          </p:cNvSpPr>
          <p:nvPr>
            <p:ph type="sldNum" sz="quarter" idx="12"/>
          </p:nvPr>
        </p:nvSpPr>
        <p:spPr/>
        <p:txBody>
          <a:bodyPr/>
          <a:lstStyle/>
          <a:p>
            <a:fld id="{BAF377A5-6E52-4AD3-9556-2B9CB5F1F23F}" type="slidenum">
              <a:rPr lang="en-GB" smtClean="0"/>
              <a:t>‹#›</a:t>
            </a:fld>
            <a:endParaRPr lang="en-GB"/>
          </a:p>
        </p:txBody>
      </p:sp>
    </p:spTree>
    <p:extLst>
      <p:ext uri="{BB962C8B-B14F-4D97-AF65-F5344CB8AC3E}">
        <p14:creationId xmlns:p14="http://schemas.microsoft.com/office/powerpoint/2010/main" val="2781899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32386-84BC-488E-805A-6F0D3E5F68C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63E4608-B46F-45A1-980E-3BBF1964A3DE}"/>
              </a:ext>
            </a:extLst>
          </p:cNvPr>
          <p:cNvSpPr>
            <a:spLocks noGrp="1"/>
          </p:cNvSpPr>
          <p:nvPr>
            <p:ph type="dt" sz="half" idx="10"/>
          </p:nvPr>
        </p:nvSpPr>
        <p:spPr/>
        <p:txBody>
          <a:bodyPr/>
          <a:lstStyle/>
          <a:p>
            <a:fld id="{1EEDDE87-BB4E-49C2-AC88-3F2A15650583}" type="datetimeFigureOut">
              <a:rPr lang="en-GB" smtClean="0"/>
              <a:t>19/01/2021</a:t>
            </a:fld>
            <a:endParaRPr lang="en-GB"/>
          </a:p>
        </p:txBody>
      </p:sp>
      <p:sp>
        <p:nvSpPr>
          <p:cNvPr id="4" name="Footer Placeholder 3">
            <a:extLst>
              <a:ext uri="{FF2B5EF4-FFF2-40B4-BE49-F238E27FC236}">
                <a16:creationId xmlns:a16="http://schemas.microsoft.com/office/drawing/2014/main" id="{61334C9D-044A-48C5-B52B-7EA25BAF2D1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F43E834-CC79-4BA8-B5F1-F4852247EE84}"/>
              </a:ext>
            </a:extLst>
          </p:cNvPr>
          <p:cNvSpPr>
            <a:spLocks noGrp="1"/>
          </p:cNvSpPr>
          <p:nvPr>
            <p:ph type="sldNum" sz="quarter" idx="12"/>
          </p:nvPr>
        </p:nvSpPr>
        <p:spPr/>
        <p:txBody>
          <a:bodyPr/>
          <a:lstStyle/>
          <a:p>
            <a:fld id="{BAF377A5-6E52-4AD3-9556-2B9CB5F1F23F}" type="slidenum">
              <a:rPr lang="en-GB" smtClean="0"/>
              <a:t>‹#›</a:t>
            </a:fld>
            <a:endParaRPr lang="en-GB"/>
          </a:p>
        </p:txBody>
      </p:sp>
    </p:spTree>
    <p:extLst>
      <p:ext uri="{BB962C8B-B14F-4D97-AF65-F5344CB8AC3E}">
        <p14:creationId xmlns:p14="http://schemas.microsoft.com/office/powerpoint/2010/main" val="1656084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5C706E7-1CCF-4FD9-A272-47CCEBE87855}"/>
              </a:ext>
            </a:extLst>
          </p:cNvPr>
          <p:cNvSpPr>
            <a:spLocks noGrp="1"/>
          </p:cNvSpPr>
          <p:nvPr>
            <p:ph type="dt" sz="half" idx="10"/>
          </p:nvPr>
        </p:nvSpPr>
        <p:spPr/>
        <p:txBody>
          <a:bodyPr/>
          <a:lstStyle/>
          <a:p>
            <a:fld id="{1EEDDE87-BB4E-49C2-AC88-3F2A15650583}" type="datetimeFigureOut">
              <a:rPr lang="en-GB" smtClean="0"/>
              <a:t>19/01/2021</a:t>
            </a:fld>
            <a:endParaRPr lang="en-GB"/>
          </a:p>
        </p:txBody>
      </p:sp>
      <p:sp>
        <p:nvSpPr>
          <p:cNvPr id="3" name="Footer Placeholder 2">
            <a:extLst>
              <a:ext uri="{FF2B5EF4-FFF2-40B4-BE49-F238E27FC236}">
                <a16:creationId xmlns:a16="http://schemas.microsoft.com/office/drawing/2014/main" id="{5EDA9B79-50BC-427C-8EDB-4C48FB366F9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03F53B5-A8B9-4749-9E5E-3EA042C6F79B}"/>
              </a:ext>
            </a:extLst>
          </p:cNvPr>
          <p:cNvSpPr>
            <a:spLocks noGrp="1"/>
          </p:cNvSpPr>
          <p:nvPr>
            <p:ph type="sldNum" sz="quarter" idx="12"/>
          </p:nvPr>
        </p:nvSpPr>
        <p:spPr/>
        <p:txBody>
          <a:bodyPr/>
          <a:lstStyle/>
          <a:p>
            <a:fld id="{BAF377A5-6E52-4AD3-9556-2B9CB5F1F23F}" type="slidenum">
              <a:rPr lang="en-GB" smtClean="0"/>
              <a:t>‹#›</a:t>
            </a:fld>
            <a:endParaRPr lang="en-GB"/>
          </a:p>
        </p:txBody>
      </p:sp>
    </p:spTree>
    <p:extLst>
      <p:ext uri="{BB962C8B-B14F-4D97-AF65-F5344CB8AC3E}">
        <p14:creationId xmlns:p14="http://schemas.microsoft.com/office/powerpoint/2010/main" val="1124627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0F460-ABB2-47D3-BE69-4F5DC7D351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776011D-E5D5-4040-A26F-425B0160CB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6DB44FB-D345-42A1-86C7-A1CC635B10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D819BC-F5EE-43AA-8283-F72DAD4CC6B0}"/>
              </a:ext>
            </a:extLst>
          </p:cNvPr>
          <p:cNvSpPr>
            <a:spLocks noGrp="1"/>
          </p:cNvSpPr>
          <p:nvPr>
            <p:ph type="dt" sz="half" idx="10"/>
          </p:nvPr>
        </p:nvSpPr>
        <p:spPr/>
        <p:txBody>
          <a:bodyPr/>
          <a:lstStyle/>
          <a:p>
            <a:fld id="{1EEDDE87-BB4E-49C2-AC88-3F2A15650583}" type="datetimeFigureOut">
              <a:rPr lang="en-GB" smtClean="0"/>
              <a:t>19/01/2021</a:t>
            </a:fld>
            <a:endParaRPr lang="en-GB"/>
          </a:p>
        </p:txBody>
      </p:sp>
      <p:sp>
        <p:nvSpPr>
          <p:cNvPr id="6" name="Footer Placeholder 5">
            <a:extLst>
              <a:ext uri="{FF2B5EF4-FFF2-40B4-BE49-F238E27FC236}">
                <a16:creationId xmlns:a16="http://schemas.microsoft.com/office/drawing/2014/main" id="{6C714623-190E-4380-A0CB-2C3686A8D8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CAA9596-7D4C-4BEF-B197-80B366B1A999}"/>
              </a:ext>
            </a:extLst>
          </p:cNvPr>
          <p:cNvSpPr>
            <a:spLocks noGrp="1"/>
          </p:cNvSpPr>
          <p:nvPr>
            <p:ph type="sldNum" sz="quarter" idx="12"/>
          </p:nvPr>
        </p:nvSpPr>
        <p:spPr/>
        <p:txBody>
          <a:bodyPr/>
          <a:lstStyle/>
          <a:p>
            <a:fld id="{BAF377A5-6E52-4AD3-9556-2B9CB5F1F23F}" type="slidenum">
              <a:rPr lang="en-GB" smtClean="0"/>
              <a:t>‹#›</a:t>
            </a:fld>
            <a:endParaRPr lang="en-GB"/>
          </a:p>
        </p:txBody>
      </p:sp>
    </p:spTree>
    <p:extLst>
      <p:ext uri="{BB962C8B-B14F-4D97-AF65-F5344CB8AC3E}">
        <p14:creationId xmlns:p14="http://schemas.microsoft.com/office/powerpoint/2010/main" val="3659236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9B1F-5B79-419E-9A66-F26741A2EB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F809B94-B329-40CF-955A-342D7AC1016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2EE8D3A-C593-404F-BCB6-1CC4277C7B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0A98A14-1588-4915-A4E3-840474280720}"/>
              </a:ext>
            </a:extLst>
          </p:cNvPr>
          <p:cNvSpPr>
            <a:spLocks noGrp="1"/>
          </p:cNvSpPr>
          <p:nvPr>
            <p:ph type="dt" sz="half" idx="10"/>
          </p:nvPr>
        </p:nvSpPr>
        <p:spPr/>
        <p:txBody>
          <a:bodyPr/>
          <a:lstStyle/>
          <a:p>
            <a:fld id="{1EEDDE87-BB4E-49C2-AC88-3F2A15650583}" type="datetimeFigureOut">
              <a:rPr lang="en-GB" smtClean="0"/>
              <a:t>19/01/2021</a:t>
            </a:fld>
            <a:endParaRPr lang="en-GB"/>
          </a:p>
        </p:txBody>
      </p:sp>
      <p:sp>
        <p:nvSpPr>
          <p:cNvPr id="6" name="Footer Placeholder 5">
            <a:extLst>
              <a:ext uri="{FF2B5EF4-FFF2-40B4-BE49-F238E27FC236}">
                <a16:creationId xmlns:a16="http://schemas.microsoft.com/office/drawing/2014/main" id="{8BBDF452-4DBA-4B2F-BD58-E16A2006C4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2DBE42-3CC0-4E0C-B47B-AC7D88DA528F}"/>
              </a:ext>
            </a:extLst>
          </p:cNvPr>
          <p:cNvSpPr>
            <a:spLocks noGrp="1"/>
          </p:cNvSpPr>
          <p:nvPr>
            <p:ph type="sldNum" sz="quarter" idx="12"/>
          </p:nvPr>
        </p:nvSpPr>
        <p:spPr/>
        <p:txBody>
          <a:bodyPr/>
          <a:lstStyle/>
          <a:p>
            <a:fld id="{BAF377A5-6E52-4AD3-9556-2B9CB5F1F23F}" type="slidenum">
              <a:rPr lang="en-GB" smtClean="0"/>
              <a:t>‹#›</a:t>
            </a:fld>
            <a:endParaRPr lang="en-GB"/>
          </a:p>
        </p:txBody>
      </p:sp>
    </p:spTree>
    <p:extLst>
      <p:ext uri="{BB962C8B-B14F-4D97-AF65-F5344CB8AC3E}">
        <p14:creationId xmlns:p14="http://schemas.microsoft.com/office/powerpoint/2010/main" val="3455465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D31C8-A866-4D39-827E-397B99FDBC1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45AA85-CAA0-4027-BE78-B9D41C94939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061E8E-E6F5-49C0-BDC9-E3BDE1D561D6}"/>
              </a:ext>
            </a:extLst>
          </p:cNvPr>
          <p:cNvSpPr>
            <a:spLocks noGrp="1"/>
          </p:cNvSpPr>
          <p:nvPr>
            <p:ph type="dt" sz="half" idx="10"/>
          </p:nvPr>
        </p:nvSpPr>
        <p:spPr/>
        <p:txBody>
          <a:bodyPr/>
          <a:lstStyle/>
          <a:p>
            <a:fld id="{1EEDDE87-BB4E-49C2-AC88-3F2A15650583}" type="datetimeFigureOut">
              <a:rPr lang="en-GB" smtClean="0"/>
              <a:t>19/01/2021</a:t>
            </a:fld>
            <a:endParaRPr lang="en-GB"/>
          </a:p>
        </p:txBody>
      </p:sp>
      <p:sp>
        <p:nvSpPr>
          <p:cNvPr id="5" name="Footer Placeholder 4">
            <a:extLst>
              <a:ext uri="{FF2B5EF4-FFF2-40B4-BE49-F238E27FC236}">
                <a16:creationId xmlns:a16="http://schemas.microsoft.com/office/drawing/2014/main" id="{03CE4D76-BDF8-4075-9D38-8996DF1C29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DF73AF-5297-4892-BADF-363DDE992B8E}"/>
              </a:ext>
            </a:extLst>
          </p:cNvPr>
          <p:cNvSpPr>
            <a:spLocks noGrp="1"/>
          </p:cNvSpPr>
          <p:nvPr>
            <p:ph type="sldNum" sz="quarter" idx="12"/>
          </p:nvPr>
        </p:nvSpPr>
        <p:spPr/>
        <p:txBody>
          <a:bodyPr/>
          <a:lstStyle/>
          <a:p>
            <a:fld id="{BAF377A5-6E52-4AD3-9556-2B9CB5F1F23F}" type="slidenum">
              <a:rPr lang="en-GB" smtClean="0"/>
              <a:t>‹#›</a:t>
            </a:fld>
            <a:endParaRPr lang="en-GB"/>
          </a:p>
        </p:txBody>
      </p:sp>
    </p:spTree>
    <p:extLst>
      <p:ext uri="{BB962C8B-B14F-4D97-AF65-F5344CB8AC3E}">
        <p14:creationId xmlns:p14="http://schemas.microsoft.com/office/powerpoint/2010/main" val="1485068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44FC13-4512-460B-915B-0CE5277F9C7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7415F2A-C1F8-43C5-B575-30DFDB73CB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0E29726-9DB1-465B-A5E9-3965CAF33B19}"/>
              </a:ext>
            </a:extLst>
          </p:cNvPr>
          <p:cNvSpPr>
            <a:spLocks noGrp="1"/>
          </p:cNvSpPr>
          <p:nvPr>
            <p:ph type="dt" sz="half" idx="10"/>
          </p:nvPr>
        </p:nvSpPr>
        <p:spPr/>
        <p:txBody>
          <a:bodyPr/>
          <a:lstStyle/>
          <a:p>
            <a:fld id="{1EEDDE87-BB4E-49C2-AC88-3F2A15650583}" type="datetimeFigureOut">
              <a:rPr lang="en-GB" smtClean="0"/>
              <a:t>19/01/2021</a:t>
            </a:fld>
            <a:endParaRPr lang="en-GB"/>
          </a:p>
        </p:txBody>
      </p:sp>
      <p:sp>
        <p:nvSpPr>
          <p:cNvPr id="5" name="Footer Placeholder 4">
            <a:extLst>
              <a:ext uri="{FF2B5EF4-FFF2-40B4-BE49-F238E27FC236}">
                <a16:creationId xmlns:a16="http://schemas.microsoft.com/office/drawing/2014/main" id="{23AC5742-E78E-4F90-9F48-87F2889B29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682C79-0AE6-4E9F-B634-52698CC606E5}"/>
              </a:ext>
            </a:extLst>
          </p:cNvPr>
          <p:cNvSpPr>
            <a:spLocks noGrp="1"/>
          </p:cNvSpPr>
          <p:nvPr>
            <p:ph type="sldNum" sz="quarter" idx="12"/>
          </p:nvPr>
        </p:nvSpPr>
        <p:spPr/>
        <p:txBody>
          <a:bodyPr/>
          <a:lstStyle/>
          <a:p>
            <a:fld id="{BAF377A5-6E52-4AD3-9556-2B9CB5F1F23F}" type="slidenum">
              <a:rPr lang="en-GB" smtClean="0"/>
              <a:t>‹#›</a:t>
            </a:fld>
            <a:endParaRPr lang="en-GB"/>
          </a:p>
        </p:txBody>
      </p:sp>
    </p:spTree>
    <p:extLst>
      <p:ext uri="{BB962C8B-B14F-4D97-AF65-F5344CB8AC3E}">
        <p14:creationId xmlns:p14="http://schemas.microsoft.com/office/powerpoint/2010/main" val="34400227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759B18-1632-498C-A312-3B693DBC93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C9D0CED-84BB-4A33-9CC5-526239C03F1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87C8D9-02BC-4A8F-BAA5-01CB5D3328F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EDDE87-BB4E-49C2-AC88-3F2A15650583}" type="datetimeFigureOut">
              <a:rPr lang="en-GB" smtClean="0"/>
              <a:t>19/01/2021</a:t>
            </a:fld>
            <a:endParaRPr lang="en-GB"/>
          </a:p>
        </p:txBody>
      </p:sp>
      <p:sp>
        <p:nvSpPr>
          <p:cNvPr id="5" name="Footer Placeholder 4">
            <a:extLst>
              <a:ext uri="{FF2B5EF4-FFF2-40B4-BE49-F238E27FC236}">
                <a16:creationId xmlns:a16="http://schemas.microsoft.com/office/drawing/2014/main" id="{41D66361-07A0-40CA-8B8D-62B4E406555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9A268BA-4A69-4607-9E81-8B453FC83F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F377A5-6E52-4AD3-9556-2B9CB5F1F23F}" type="slidenum">
              <a:rPr lang="en-GB" smtClean="0"/>
              <a:t>‹#›</a:t>
            </a:fld>
            <a:endParaRPr lang="en-GB"/>
          </a:p>
        </p:txBody>
      </p:sp>
    </p:spTree>
    <p:extLst>
      <p:ext uri="{BB962C8B-B14F-4D97-AF65-F5344CB8AC3E}">
        <p14:creationId xmlns:p14="http://schemas.microsoft.com/office/powerpoint/2010/main" val="11223804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 Target="slide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slide" Target="slide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01978-A6BC-48FF-8095-5DC2CED78CCD}"/>
              </a:ext>
            </a:extLst>
          </p:cNvPr>
          <p:cNvSpPr>
            <a:spLocks noGrp="1"/>
          </p:cNvSpPr>
          <p:nvPr>
            <p:ph type="ctrTitle"/>
          </p:nvPr>
        </p:nvSpPr>
        <p:spPr>
          <a:xfrm>
            <a:off x="4353543" y="2925389"/>
            <a:ext cx="7341762" cy="2684187"/>
          </a:xfrm>
        </p:spPr>
        <p:txBody>
          <a:bodyPr anchor="t">
            <a:normAutofit/>
          </a:bodyPr>
          <a:lstStyle/>
          <a:p>
            <a:pPr algn="l"/>
            <a:r>
              <a:rPr lang="en-US" sz="16600" b="1" u="sng" dirty="0"/>
              <a:t>Year 3</a:t>
            </a:r>
            <a:endParaRPr lang="en-GB" sz="16600" b="1" u="sng" dirty="0"/>
          </a:p>
        </p:txBody>
      </p:sp>
      <p:sp>
        <p:nvSpPr>
          <p:cNvPr id="12" name="Freeform: Shape 11">
            <a:extLst>
              <a:ext uri="{FF2B5EF4-FFF2-40B4-BE49-F238E27FC236}">
                <a16:creationId xmlns:a16="http://schemas.microsoft.com/office/drawing/2014/main" id="{83FA766D-3260-4E0A-9E7F-A2C93DFF19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46518"/>
            <a:ext cx="4100079" cy="6194580"/>
          </a:xfrm>
          <a:custGeom>
            <a:avLst/>
            <a:gdLst>
              <a:gd name="connsiteX0" fmla="*/ 1002789 w 4100079"/>
              <a:gd name="connsiteY0" fmla="*/ 0 h 6194580"/>
              <a:gd name="connsiteX1" fmla="*/ 4100079 w 4100079"/>
              <a:gd name="connsiteY1" fmla="*/ 3097290 h 6194580"/>
              <a:gd name="connsiteX2" fmla="*/ 1002789 w 4100079"/>
              <a:gd name="connsiteY2" fmla="*/ 6194580 h 6194580"/>
              <a:gd name="connsiteX3" fmla="*/ 81750 w 4100079"/>
              <a:gd name="connsiteY3" fmla="*/ 6055332 h 6194580"/>
              <a:gd name="connsiteX4" fmla="*/ 0 w 4100079"/>
              <a:gd name="connsiteY4" fmla="*/ 6025411 h 6194580"/>
              <a:gd name="connsiteX5" fmla="*/ 0 w 4100079"/>
              <a:gd name="connsiteY5" fmla="*/ 169169 h 6194580"/>
              <a:gd name="connsiteX6" fmla="*/ 81750 w 4100079"/>
              <a:gd name="connsiteY6" fmla="*/ 139248 h 6194580"/>
              <a:gd name="connsiteX7" fmla="*/ 1002789 w 4100079"/>
              <a:gd name="connsiteY7" fmla="*/ 0 h 6194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0079" h="6194580">
                <a:moveTo>
                  <a:pt x="1002789" y="0"/>
                </a:moveTo>
                <a:cubicBezTo>
                  <a:pt x="2713375" y="0"/>
                  <a:pt x="4100079" y="1386704"/>
                  <a:pt x="4100079" y="3097290"/>
                </a:cubicBezTo>
                <a:cubicBezTo>
                  <a:pt x="4100079" y="4807876"/>
                  <a:pt x="2713375" y="6194580"/>
                  <a:pt x="1002789" y="6194580"/>
                </a:cubicBezTo>
                <a:cubicBezTo>
                  <a:pt x="682054" y="6194580"/>
                  <a:pt x="372706" y="6145829"/>
                  <a:pt x="81750" y="6055332"/>
                </a:cubicBezTo>
                <a:lnTo>
                  <a:pt x="0" y="6025411"/>
                </a:lnTo>
                <a:lnTo>
                  <a:pt x="0" y="169169"/>
                </a:lnTo>
                <a:lnTo>
                  <a:pt x="81750" y="139248"/>
                </a:lnTo>
                <a:cubicBezTo>
                  <a:pt x="372706" y="48751"/>
                  <a:pt x="682054" y="0"/>
                  <a:pt x="1002789"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3">
            <a:extLst>
              <a:ext uri="{FF2B5EF4-FFF2-40B4-BE49-F238E27FC236}">
                <a16:creationId xmlns:a16="http://schemas.microsoft.com/office/drawing/2014/main" id="{47FA65F8-7E91-4902-A924-D244D53696D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642" r="8152" b="1"/>
          <a:stretch/>
        </p:blipFill>
        <p:spPr bwMode="auto">
          <a:xfrm>
            <a:off x="20" y="413156"/>
            <a:ext cx="3933420" cy="5861304"/>
          </a:xfrm>
          <a:custGeom>
            <a:avLst/>
            <a:gdLst/>
            <a:ahLst/>
            <a:cxnLst/>
            <a:rect l="l" t="t" r="r" b="b"/>
            <a:pathLst>
              <a:path w="3933440" h="5861304">
                <a:moveTo>
                  <a:pt x="1002788" y="0"/>
                </a:moveTo>
                <a:cubicBezTo>
                  <a:pt x="2621342" y="0"/>
                  <a:pt x="3933440" y="1312098"/>
                  <a:pt x="3933440" y="2930652"/>
                </a:cubicBezTo>
                <a:cubicBezTo>
                  <a:pt x="3933440" y="4549206"/>
                  <a:pt x="2621342" y="5861304"/>
                  <a:pt x="1002788" y="5861304"/>
                </a:cubicBezTo>
                <a:cubicBezTo>
                  <a:pt x="699309" y="5861304"/>
                  <a:pt x="406604" y="5815176"/>
                  <a:pt x="131302" y="5729548"/>
                </a:cubicBezTo>
                <a:lnTo>
                  <a:pt x="0" y="5681491"/>
                </a:lnTo>
                <a:lnTo>
                  <a:pt x="0" y="179814"/>
                </a:lnTo>
                <a:lnTo>
                  <a:pt x="131302" y="131756"/>
                </a:lnTo>
                <a:cubicBezTo>
                  <a:pt x="406604" y="46129"/>
                  <a:pt x="699309" y="0"/>
                  <a:pt x="1002788"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Freeform: Shape 13">
            <a:extLst>
              <a:ext uri="{FF2B5EF4-FFF2-40B4-BE49-F238E27FC236}">
                <a16:creationId xmlns:a16="http://schemas.microsoft.com/office/drawing/2014/main" id="{CB435A06-5FFD-4CF8-BE06-3796EC4200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53543" y="0"/>
            <a:ext cx="3566160" cy="3159748"/>
          </a:xfrm>
          <a:custGeom>
            <a:avLst/>
            <a:gdLst>
              <a:gd name="connsiteX0" fmla="*/ 649888 w 3566160"/>
              <a:gd name="connsiteY0" fmla="*/ 0 h 3159748"/>
              <a:gd name="connsiteX1" fmla="*/ 2916273 w 3566160"/>
              <a:gd name="connsiteY1" fmla="*/ 0 h 3159748"/>
              <a:gd name="connsiteX2" fmla="*/ 2917285 w 3566160"/>
              <a:gd name="connsiteY2" fmla="*/ 757 h 3159748"/>
              <a:gd name="connsiteX3" fmla="*/ 3566160 w 3566160"/>
              <a:gd name="connsiteY3" fmla="*/ 1376668 h 3159748"/>
              <a:gd name="connsiteX4" fmla="*/ 1783080 w 3566160"/>
              <a:gd name="connsiteY4" fmla="*/ 3159748 h 3159748"/>
              <a:gd name="connsiteX5" fmla="*/ 0 w 3566160"/>
              <a:gd name="connsiteY5" fmla="*/ 1376668 h 3159748"/>
              <a:gd name="connsiteX6" fmla="*/ 648876 w 3566160"/>
              <a:gd name="connsiteY6" fmla="*/ 757 h 3159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66160" h="3159748">
                <a:moveTo>
                  <a:pt x="649888" y="0"/>
                </a:moveTo>
                <a:lnTo>
                  <a:pt x="2916273" y="0"/>
                </a:lnTo>
                <a:lnTo>
                  <a:pt x="2917285" y="757"/>
                </a:lnTo>
                <a:cubicBezTo>
                  <a:pt x="3313569" y="327800"/>
                  <a:pt x="3566160" y="822736"/>
                  <a:pt x="3566160" y="1376668"/>
                </a:cubicBezTo>
                <a:cubicBezTo>
                  <a:pt x="3566160" y="2361436"/>
                  <a:pt x="2767848" y="3159748"/>
                  <a:pt x="1783080" y="3159748"/>
                </a:cubicBezTo>
                <a:cubicBezTo>
                  <a:pt x="798312" y="3159748"/>
                  <a:pt x="0" y="2361436"/>
                  <a:pt x="0" y="1376668"/>
                </a:cubicBezTo>
                <a:cubicBezTo>
                  <a:pt x="0" y="822736"/>
                  <a:pt x="252591" y="327800"/>
                  <a:pt x="648876" y="757"/>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1">
            <a:extLst>
              <a:ext uri="{FF2B5EF4-FFF2-40B4-BE49-F238E27FC236}">
                <a16:creationId xmlns:a16="http://schemas.microsoft.com/office/drawing/2014/main" id="{431CD823-A60B-4F0F-962F-618922BF8F8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7117" r="1" b="13487"/>
          <a:stretch/>
        </p:blipFill>
        <p:spPr bwMode="auto">
          <a:xfrm>
            <a:off x="4518135" y="10"/>
            <a:ext cx="3236976" cy="2995146"/>
          </a:xfrm>
          <a:custGeom>
            <a:avLst/>
            <a:gdLst/>
            <a:ahLst/>
            <a:cxnLst/>
            <a:rect l="l" t="t" r="r" b="b"/>
            <a:pathLst>
              <a:path w="3236976" h="2995156">
                <a:moveTo>
                  <a:pt x="770517" y="0"/>
                </a:moveTo>
                <a:lnTo>
                  <a:pt x="2466460" y="0"/>
                </a:lnTo>
                <a:lnTo>
                  <a:pt x="2523400" y="34592"/>
                </a:lnTo>
                <a:cubicBezTo>
                  <a:pt x="2953921" y="325446"/>
                  <a:pt x="3236976" y="818002"/>
                  <a:pt x="3236976" y="1376668"/>
                </a:cubicBezTo>
                <a:cubicBezTo>
                  <a:pt x="3236976" y="2270534"/>
                  <a:pt x="2512354" y="2995156"/>
                  <a:pt x="1618488" y="2995156"/>
                </a:cubicBezTo>
                <a:cubicBezTo>
                  <a:pt x="724622" y="2995156"/>
                  <a:pt x="0" y="2270534"/>
                  <a:pt x="0" y="1376668"/>
                </a:cubicBezTo>
                <a:cubicBezTo>
                  <a:pt x="0" y="818002"/>
                  <a:pt x="283056" y="325446"/>
                  <a:pt x="713576" y="34592"/>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Freeform: Shape 15">
            <a:extLst>
              <a:ext uri="{FF2B5EF4-FFF2-40B4-BE49-F238E27FC236}">
                <a16:creationId xmlns:a16="http://schemas.microsoft.com/office/drawing/2014/main" id="{5E10DA6E-C3FF-4539-BF84-4775BB7EC4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4396" y="2042"/>
            <a:ext cx="3387604" cy="4183848"/>
          </a:xfrm>
          <a:custGeom>
            <a:avLst/>
            <a:gdLst>
              <a:gd name="connsiteX0" fmla="*/ 420128 w 3387604"/>
              <a:gd name="connsiteY0" fmla="*/ 0 h 4183848"/>
              <a:gd name="connsiteX1" fmla="*/ 3387604 w 3387604"/>
              <a:gd name="connsiteY1" fmla="*/ 0 h 4183848"/>
              <a:gd name="connsiteX2" fmla="*/ 3387604 w 3387604"/>
              <a:gd name="connsiteY2" fmla="*/ 4101530 h 4183848"/>
              <a:gd name="connsiteX3" fmla="*/ 3283372 w 3387604"/>
              <a:gd name="connsiteY3" fmla="*/ 4128330 h 4183848"/>
              <a:gd name="connsiteX4" fmla="*/ 2732648 w 3387604"/>
              <a:gd name="connsiteY4" fmla="*/ 4183848 h 4183848"/>
              <a:gd name="connsiteX5" fmla="*/ 0 w 3387604"/>
              <a:gd name="connsiteY5" fmla="*/ 1451200 h 4183848"/>
              <a:gd name="connsiteX6" fmla="*/ 329816 w 3387604"/>
              <a:gd name="connsiteY6" fmla="*/ 148658 h 4183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87604" h="4183848">
                <a:moveTo>
                  <a:pt x="420128" y="0"/>
                </a:moveTo>
                <a:lnTo>
                  <a:pt x="3387604" y="0"/>
                </a:lnTo>
                <a:lnTo>
                  <a:pt x="3387604" y="4101530"/>
                </a:lnTo>
                <a:lnTo>
                  <a:pt x="3283372" y="4128330"/>
                </a:lnTo>
                <a:cubicBezTo>
                  <a:pt x="3105483" y="4164732"/>
                  <a:pt x="2921298" y="4183848"/>
                  <a:pt x="2732648" y="4183848"/>
                </a:cubicBezTo>
                <a:cubicBezTo>
                  <a:pt x="1223448" y="4183848"/>
                  <a:pt x="0" y="2960400"/>
                  <a:pt x="0" y="1451200"/>
                </a:cubicBezTo>
                <a:cubicBezTo>
                  <a:pt x="0" y="979575"/>
                  <a:pt x="119477" y="535856"/>
                  <a:pt x="329816" y="14865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2">
            <a:extLst>
              <a:ext uri="{FF2B5EF4-FFF2-40B4-BE49-F238E27FC236}">
                <a16:creationId xmlns:a16="http://schemas.microsoft.com/office/drawing/2014/main" id="{4E1FA813-B25E-465E-8792-A7E187709DC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6414" r="-3" b="5317"/>
          <a:stretch/>
        </p:blipFill>
        <p:spPr bwMode="auto">
          <a:xfrm>
            <a:off x="8967592" y="2042"/>
            <a:ext cx="3224421" cy="4020664"/>
          </a:xfrm>
          <a:custGeom>
            <a:avLst/>
            <a:gdLst/>
            <a:ahLst/>
            <a:cxnLst/>
            <a:rect l="l" t="t" r="r" b="b"/>
            <a:pathLst>
              <a:path w="3224421" h="4020664">
                <a:moveTo>
                  <a:pt x="449733" y="0"/>
                </a:moveTo>
                <a:lnTo>
                  <a:pt x="3224421" y="0"/>
                </a:lnTo>
                <a:lnTo>
                  <a:pt x="3224421" y="3933205"/>
                </a:lnTo>
                <a:lnTo>
                  <a:pt x="3087301" y="3968462"/>
                </a:lnTo>
                <a:cubicBezTo>
                  <a:pt x="2920035" y="4002689"/>
                  <a:pt x="2746849" y="4020664"/>
                  <a:pt x="2569464" y="4020664"/>
                </a:cubicBezTo>
                <a:cubicBezTo>
                  <a:pt x="1150388" y="4020664"/>
                  <a:pt x="0" y="2870276"/>
                  <a:pt x="0" y="1451200"/>
                </a:cubicBezTo>
                <a:cubicBezTo>
                  <a:pt x="0" y="919047"/>
                  <a:pt x="161773" y="424677"/>
                  <a:pt x="438824" y="14588"/>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4494858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gradFill>
        <a:effectLst/>
      </p:bgPr>
    </p:bg>
    <p:spTree>
      <p:nvGrpSpPr>
        <p:cNvPr id="1" name=""/>
        <p:cNvGrpSpPr/>
        <p:nvPr/>
      </p:nvGrpSpPr>
      <p:grpSpPr>
        <a:xfrm>
          <a:off x="0" y="0"/>
          <a:ext cx="0" cy="0"/>
          <a:chOff x="0" y="0"/>
          <a:chExt cx="0" cy="0"/>
        </a:xfrm>
      </p:grpSpPr>
      <p:sp>
        <p:nvSpPr>
          <p:cNvPr id="7" name="Rectangle: Single Corner Rounded 6">
            <a:extLst>
              <a:ext uri="{FF2B5EF4-FFF2-40B4-BE49-F238E27FC236}">
                <a16:creationId xmlns:a16="http://schemas.microsoft.com/office/drawing/2014/main" id="{DDBDECCF-2B1A-4455-841E-3386C6234E97}"/>
              </a:ext>
            </a:extLst>
          </p:cNvPr>
          <p:cNvSpPr/>
          <p:nvPr/>
        </p:nvSpPr>
        <p:spPr>
          <a:xfrm>
            <a:off x="0" y="174171"/>
            <a:ext cx="12192000" cy="6683829"/>
          </a:xfrm>
          <a:prstGeom prst="round1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Single Corner Rounded 7">
            <a:extLst>
              <a:ext uri="{FF2B5EF4-FFF2-40B4-BE49-F238E27FC236}">
                <a16:creationId xmlns:a16="http://schemas.microsoft.com/office/drawing/2014/main" id="{DB37629F-2FF9-48EA-B2CC-3FFAE33F5482}"/>
              </a:ext>
            </a:extLst>
          </p:cNvPr>
          <p:cNvSpPr/>
          <p:nvPr/>
        </p:nvSpPr>
        <p:spPr>
          <a:xfrm>
            <a:off x="0" y="812943"/>
            <a:ext cx="11342914" cy="5900057"/>
          </a:xfrm>
          <a:prstGeom prst="round1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Oval 3">
            <a:extLst>
              <a:ext uri="{FF2B5EF4-FFF2-40B4-BE49-F238E27FC236}">
                <a16:creationId xmlns:a16="http://schemas.microsoft.com/office/drawing/2014/main" id="{4FFC2BCA-A0B8-4C50-A8E6-C0ADA3EF374F}"/>
              </a:ext>
            </a:extLst>
          </p:cNvPr>
          <p:cNvSpPr/>
          <p:nvPr/>
        </p:nvSpPr>
        <p:spPr>
          <a:xfrm>
            <a:off x="356220" y="5635311"/>
            <a:ext cx="9032071" cy="1077689"/>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1E5C187E-585E-4636-8D72-810FC4933F50}"/>
              </a:ext>
            </a:extLst>
          </p:cNvPr>
          <p:cNvSpPr txBox="1"/>
          <p:nvPr/>
        </p:nvSpPr>
        <p:spPr>
          <a:xfrm>
            <a:off x="710905" y="5857395"/>
            <a:ext cx="9535885" cy="584775"/>
          </a:xfrm>
          <a:prstGeom prst="rect">
            <a:avLst/>
          </a:prstGeom>
          <a:noFill/>
        </p:spPr>
        <p:txBody>
          <a:bodyPr wrap="square">
            <a:spAutoFit/>
          </a:bodyPr>
          <a:lstStyle/>
          <a:p>
            <a:r>
              <a:rPr lang="en-GB" sz="3200" dirty="0">
                <a:hlinkClick r:id="rId2" action="ppaction://hlinksldjump"/>
              </a:rPr>
              <a:t>https://www.youtube.com/watch?v=7TVsSjv9zEY</a:t>
            </a:r>
            <a:endParaRPr lang="en-GB" sz="3200" dirty="0"/>
          </a:p>
        </p:txBody>
      </p:sp>
      <p:sp>
        <p:nvSpPr>
          <p:cNvPr id="5" name="TextBox 4">
            <a:extLst>
              <a:ext uri="{FF2B5EF4-FFF2-40B4-BE49-F238E27FC236}">
                <a16:creationId xmlns:a16="http://schemas.microsoft.com/office/drawing/2014/main" id="{416F0C86-23F4-4C55-A0A0-49F8B724A04A}"/>
              </a:ext>
            </a:extLst>
          </p:cNvPr>
          <p:cNvSpPr txBox="1"/>
          <p:nvPr/>
        </p:nvSpPr>
        <p:spPr>
          <a:xfrm>
            <a:off x="239485" y="1917844"/>
            <a:ext cx="10101944" cy="3539430"/>
          </a:xfrm>
          <a:prstGeom prst="rect">
            <a:avLst/>
          </a:prstGeom>
          <a:noFill/>
        </p:spPr>
        <p:txBody>
          <a:bodyPr wrap="square" rtlCol="0">
            <a:spAutoFit/>
          </a:bodyPr>
          <a:lstStyle/>
          <a:p>
            <a:r>
              <a:rPr lang="en-US" sz="2800" b="1" dirty="0">
                <a:latin typeface="Bradley Hand ITC" panose="03070402050302030203" pitchFamily="66" charset="0"/>
              </a:rPr>
              <a:t>This week you are going to begin your portrait in the style of Giuseppe Arcimboldo. </a:t>
            </a:r>
          </a:p>
          <a:p>
            <a:r>
              <a:rPr lang="en-US" sz="2800" b="1" dirty="0">
                <a:latin typeface="Bradley Hand ITC" panose="03070402050302030203" pitchFamily="66" charset="0"/>
              </a:rPr>
              <a:t>I have gathered some images of Arcimboldo's work and some portraits that have been inspired by the artist. You can use these along side your own drawings for ideas when creating your final piece. </a:t>
            </a:r>
            <a:endParaRPr lang="en-US" sz="2800" b="1" i="1" dirty="0">
              <a:latin typeface="Bradley Hand ITC" panose="03070402050302030203" pitchFamily="66" charset="0"/>
            </a:endParaRPr>
          </a:p>
          <a:p>
            <a:r>
              <a:rPr lang="en-US" sz="2800" b="1" i="1" dirty="0">
                <a:latin typeface="Bradley Hand ITC" panose="03070402050302030203" pitchFamily="66" charset="0"/>
              </a:rPr>
              <a:t> I have also included a video which shows step by step of how to build your face up, using fruit and vegetables.</a:t>
            </a:r>
            <a:endParaRPr lang="en-GB" sz="2800" b="1" dirty="0">
              <a:latin typeface="Bradley Hand ITC" panose="03070402050302030203" pitchFamily="66" charset="0"/>
            </a:endParaRPr>
          </a:p>
        </p:txBody>
      </p:sp>
      <p:pic>
        <p:nvPicPr>
          <p:cNvPr id="9" name="Picture 8">
            <a:extLst>
              <a:ext uri="{FF2B5EF4-FFF2-40B4-BE49-F238E27FC236}">
                <a16:creationId xmlns:a16="http://schemas.microsoft.com/office/drawing/2014/main" id="{536096E2-8B6A-4934-BF29-0C29BF21CDEC}"/>
              </a:ext>
            </a:extLst>
          </p:cNvPr>
          <p:cNvPicPr>
            <a:picLocks noChangeAspect="1"/>
          </p:cNvPicPr>
          <p:nvPr/>
        </p:nvPicPr>
        <p:blipFill>
          <a:blip r:embed="rId3" cstate="print"/>
          <a:stretch>
            <a:fillRect/>
          </a:stretch>
        </p:blipFill>
        <p:spPr>
          <a:xfrm rot="175233">
            <a:off x="9881157" y="125144"/>
            <a:ext cx="2071358" cy="2551164"/>
          </a:xfrm>
          <a:prstGeom prst="rect">
            <a:avLst/>
          </a:prstGeom>
          <a:ln w="57150">
            <a:solidFill>
              <a:schemeClr val="bg1">
                <a:lumMod val="95000"/>
              </a:schemeClr>
            </a:solidFill>
          </a:ln>
          <a:effectLst>
            <a:outerShdw blurRad="50800" dist="38100" dir="5400000" algn="t" rotWithShape="0">
              <a:prstClr val="black">
                <a:alpha val="40000"/>
              </a:prstClr>
            </a:outerShdw>
          </a:effectLst>
        </p:spPr>
      </p:pic>
      <p:pic>
        <p:nvPicPr>
          <p:cNvPr id="10" name="Picture 2">
            <a:extLst>
              <a:ext uri="{FF2B5EF4-FFF2-40B4-BE49-F238E27FC236}">
                <a16:creationId xmlns:a16="http://schemas.microsoft.com/office/drawing/2014/main" id="{EED7D0FD-ECD4-4C07-84F4-30BC9B509B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88943" y="2152541"/>
            <a:ext cx="1485067" cy="453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DE3BAC71-6234-4E92-97D9-89A9DE7A9835}"/>
              </a:ext>
            </a:extLst>
          </p:cNvPr>
          <p:cNvSpPr txBox="1"/>
          <p:nvPr/>
        </p:nvSpPr>
        <p:spPr>
          <a:xfrm>
            <a:off x="317990" y="212487"/>
            <a:ext cx="7302010" cy="1862048"/>
          </a:xfrm>
          <a:prstGeom prst="rect">
            <a:avLst/>
          </a:prstGeom>
          <a:noFill/>
        </p:spPr>
        <p:txBody>
          <a:bodyPr wrap="square" rtlCol="0">
            <a:spAutoFit/>
          </a:bodyPr>
          <a:lstStyle/>
          <a:p>
            <a:r>
              <a:rPr lang="en-US" sz="11500" b="1" u="sng" dirty="0">
                <a:ln>
                  <a:solidFill>
                    <a:schemeClr val="accent1"/>
                  </a:solidFill>
                </a:ln>
                <a:solidFill>
                  <a:schemeClr val="bg1"/>
                </a:solidFill>
                <a:latin typeface="Bradley Hand ITC" panose="03070402050302030203" pitchFamily="66" charset="0"/>
              </a:rPr>
              <a:t>Portraits</a:t>
            </a:r>
            <a:endParaRPr lang="en-GB" sz="11500" b="1" u="sng" dirty="0">
              <a:ln>
                <a:solidFill>
                  <a:schemeClr val="accent1"/>
                </a:solidFill>
              </a:ln>
              <a:solidFill>
                <a:schemeClr val="bg1"/>
              </a:solidFill>
              <a:latin typeface="Bradley Hand ITC" panose="03070402050302030203" pitchFamily="66" charset="0"/>
            </a:endParaRPr>
          </a:p>
        </p:txBody>
      </p:sp>
    </p:spTree>
    <p:extLst>
      <p:ext uri="{BB962C8B-B14F-4D97-AF65-F5344CB8AC3E}">
        <p14:creationId xmlns:p14="http://schemas.microsoft.com/office/powerpoint/2010/main" val="2521681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gradFill>
        <a:effectLst/>
      </p:bgPr>
    </p:bg>
    <p:spTree>
      <p:nvGrpSpPr>
        <p:cNvPr id="1" name=""/>
        <p:cNvGrpSpPr/>
        <p:nvPr/>
      </p:nvGrpSpPr>
      <p:grpSpPr>
        <a:xfrm>
          <a:off x="0" y="0"/>
          <a:ext cx="0" cy="0"/>
          <a:chOff x="0" y="0"/>
          <a:chExt cx="0" cy="0"/>
        </a:xfrm>
      </p:grpSpPr>
      <p:sp>
        <p:nvSpPr>
          <p:cNvPr id="7" name="Rectangle: Single Corner Rounded 6">
            <a:extLst>
              <a:ext uri="{FF2B5EF4-FFF2-40B4-BE49-F238E27FC236}">
                <a16:creationId xmlns:a16="http://schemas.microsoft.com/office/drawing/2014/main" id="{DDBDECCF-2B1A-4455-841E-3386C6234E97}"/>
              </a:ext>
            </a:extLst>
          </p:cNvPr>
          <p:cNvSpPr/>
          <p:nvPr/>
        </p:nvSpPr>
        <p:spPr>
          <a:xfrm>
            <a:off x="0" y="174171"/>
            <a:ext cx="12192000" cy="6683829"/>
          </a:xfrm>
          <a:prstGeom prst="round1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Single Corner Rounded 7">
            <a:extLst>
              <a:ext uri="{FF2B5EF4-FFF2-40B4-BE49-F238E27FC236}">
                <a16:creationId xmlns:a16="http://schemas.microsoft.com/office/drawing/2014/main" id="{DB37629F-2FF9-48EA-B2CC-3FFAE33F5482}"/>
              </a:ext>
            </a:extLst>
          </p:cNvPr>
          <p:cNvSpPr/>
          <p:nvPr/>
        </p:nvSpPr>
        <p:spPr>
          <a:xfrm>
            <a:off x="0" y="812943"/>
            <a:ext cx="11342914" cy="5900057"/>
          </a:xfrm>
          <a:prstGeom prst="round1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Oval 3">
            <a:extLst>
              <a:ext uri="{FF2B5EF4-FFF2-40B4-BE49-F238E27FC236}">
                <a16:creationId xmlns:a16="http://schemas.microsoft.com/office/drawing/2014/main" id="{4FFC2BCA-A0B8-4C50-A8E6-C0ADA3EF374F}"/>
              </a:ext>
            </a:extLst>
          </p:cNvPr>
          <p:cNvSpPr/>
          <p:nvPr/>
        </p:nvSpPr>
        <p:spPr>
          <a:xfrm>
            <a:off x="-401556" y="5852811"/>
            <a:ext cx="9032071" cy="1077689"/>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536096E2-8B6A-4934-BF29-0C29BF21CDEC}"/>
              </a:ext>
            </a:extLst>
          </p:cNvPr>
          <p:cNvPicPr>
            <a:picLocks noChangeAspect="1"/>
          </p:cNvPicPr>
          <p:nvPr/>
        </p:nvPicPr>
        <p:blipFill>
          <a:blip r:embed="rId2" cstate="print"/>
          <a:stretch>
            <a:fillRect/>
          </a:stretch>
        </p:blipFill>
        <p:spPr>
          <a:xfrm>
            <a:off x="6368421" y="554066"/>
            <a:ext cx="5330713" cy="5919102"/>
          </a:xfrm>
          <a:prstGeom prst="rect">
            <a:avLst/>
          </a:prstGeom>
          <a:ln w="57150">
            <a:solidFill>
              <a:schemeClr val="bg1">
                <a:lumMod val="95000"/>
              </a:schemeClr>
            </a:solidFill>
          </a:ln>
          <a:effectLst>
            <a:outerShdw blurRad="50800" dist="38100" dir="5400000" algn="t" rotWithShape="0">
              <a:prstClr val="black">
                <a:alpha val="40000"/>
              </a:prstClr>
            </a:outerShdw>
          </a:effectLst>
        </p:spPr>
      </p:pic>
      <p:sp>
        <p:nvSpPr>
          <p:cNvPr id="11" name="TextBox 10">
            <a:extLst>
              <a:ext uri="{FF2B5EF4-FFF2-40B4-BE49-F238E27FC236}">
                <a16:creationId xmlns:a16="http://schemas.microsoft.com/office/drawing/2014/main" id="{DE3BAC71-6234-4E92-97D9-89A9DE7A9835}"/>
              </a:ext>
            </a:extLst>
          </p:cNvPr>
          <p:cNvSpPr txBox="1"/>
          <p:nvPr/>
        </p:nvSpPr>
        <p:spPr>
          <a:xfrm>
            <a:off x="356220" y="-116887"/>
            <a:ext cx="7302010" cy="1569660"/>
          </a:xfrm>
          <a:prstGeom prst="rect">
            <a:avLst/>
          </a:prstGeom>
          <a:noFill/>
        </p:spPr>
        <p:txBody>
          <a:bodyPr wrap="square" rtlCol="0">
            <a:spAutoFit/>
          </a:bodyPr>
          <a:lstStyle/>
          <a:p>
            <a:r>
              <a:rPr lang="en-US" sz="9600" b="1" u="sng" dirty="0">
                <a:ln>
                  <a:solidFill>
                    <a:schemeClr val="accent1"/>
                  </a:solidFill>
                </a:ln>
                <a:solidFill>
                  <a:schemeClr val="bg1"/>
                </a:solidFill>
                <a:latin typeface="Bradley Hand ITC" panose="03070402050302030203" pitchFamily="66" charset="0"/>
              </a:rPr>
              <a:t>Gallery</a:t>
            </a:r>
            <a:endParaRPr lang="en-GB" sz="9600" b="1" u="sng" dirty="0">
              <a:ln>
                <a:solidFill>
                  <a:schemeClr val="accent1"/>
                </a:solidFill>
              </a:ln>
              <a:solidFill>
                <a:schemeClr val="bg1"/>
              </a:solidFill>
              <a:latin typeface="Bradley Hand ITC" panose="03070402050302030203" pitchFamily="66" charset="0"/>
            </a:endParaRPr>
          </a:p>
        </p:txBody>
      </p:sp>
      <p:pic>
        <p:nvPicPr>
          <p:cNvPr id="12" name="Picture 2">
            <a:extLst>
              <a:ext uri="{FF2B5EF4-FFF2-40B4-BE49-F238E27FC236}">
                <a16:creationId xmlns:a16="http://schemas.microsoft.com/office/drawing/2014/main" id="{FBDB9866-0350-4C50-BC9D-A576071AA9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23539"/>
            <a:ext cx="1892621" cy="262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49AEB1B2-33B2-4A11-8B73-77251195556A}"/>
              </a:ext>
            </a:extLst>
          </p:cNvPr>
          <p:cNvPicPr>
            <a:picLocks noChangeAspect="1"/>
          </p:cNvPicPr>
          <p:nvPr/>
        </p:nvPicPr>
        <p:blipFill>
          <a:blip r:embed="rId4"/>
          <a:stretch>
            <a:fillRect/>
          </a:stretch>
        </p:blipFill>
        <p:spPr>
          <a:xfrm>
            <a:off x="4114479" y="2348154"/>
            <a:ext cx="3384714" cy="4401096"/>
          </a:xfrm>
          <a:prstGeom prst="rect">
            <a:avLst/>
          </a:prstGeom>
        </p:spPr>
      </p:pic>
      <p:pic>
        <p:nvPicPr>
          <p:cNvPr id="6" name="Picture 5">
            <a:extLst>
              <a:ext uri="{FF2B5EF4-FFF2-40B4-BE49-F238E27FC236}">
                <a16:creationId xmlns:a16="http://schemas.microsoft.com/office/drawing/2014/main" id="{B3EFBDE8-38FC-4E5B-8ECC-F4D971DD70A3}"/>
              </a:ext>
            </a:extLst>
          </p:cNvPr>
          <p:cNvPicPr>
            <a:picLocks noChangeAspect="1"/>
          </p:cNvPicPr>
          <p:nvPr/>
        </p:nvPicPr>
        <p:blipFill>
          <a:blip r:embed="rId5"/>
          <a:stretch>
            <a:fillRect/>
          </a:stretch>
        </p:blipFill>
        <p:spPr>
          <a:xfrm>
            <a:off x="1373613" y="1455891"/>
            <a:ext cx="3134046" cy="4042734"/>
          </a:xfrm>
          <a:prstGeom prst="rect">
            <a:avLst/>
          </a:prstGeom>
        </p:spPr>
      </p:pic>
    </p:spTree>
    <p:extLst>
      <p:ext uri="{BB962C8B-B14F-4D97-AF65-F5344CB8AC3E}">
        <p14:creationId xmlns:p14="http://schemas.microsoft.com/office/powerpoint/2010/main" val="22706202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gradFill>
        <a:effectLst/>
      </p:bgPr>
    </p:bg>
    <p:spTree>
      <p:nvGrpSpPr>
        <p:cNvPr id="1" name=""/>
        <p:cNvGrpSpPr/>
        <p:nvPr/>
      </p:nvGrpSpPr>
      <p:grpSpPr>
        <a:xfrm>
          <a:off x="0" y="0"/>
          <a:ext cx="0" cy="0"/>
          <a:chOff x="0" y="0"/>
          <a:chExt cx="0" cy="0"/>
        </a:xfrm>
      </p:grpSpPr>
      <p:sp>
        <p:nvSpPr>
          <p:cNvPr id="7" name="Rectangle: Single Corner Rounded 6">
            <a:extLst>
              <a:ext uri="{FF2B5EF4-FFF2-40B4-BE49-F238E27FC236}">
                <a16:creationId xmlns:a16="http://schemas.microsoft.com/office/drawing/2014/main" id="{DDBDECCF-2B1A-4455-841E-3386C6234E97}"/>
              </a:ext>
            </a:extLst>
          </p:cNvPr>
          <p:cNvSpPr/>
          <p:nvPr/>
        </p:nvSpPr>
        <p:spPr>
          <a:xfrm>
            <a:off x="0" y="174171"/>
            <a:ext cx="12192000" cy="6683829"/>
          </a:xfrm>
          <a:prstGeom prst="round1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Single Corner Rounded 7">
            <a:extLst>
              <a:ext uri="{FF2B5EF4-FFF2-40B4-BE49-F238E27FC236}">
                <a16:creationId xmlns:a16="http://schemas.microsoft.com/office/drawing/2014/main" id="{DB37629F-2FF9-48EA-B2CC-3FFAE33F5482}"/>
              </a:ext>
            </a:extLst>
          </p:cNvPr>
          <p:cNvSpPr/>
          <p:nvPr/>
        </p:nvSpPr>
        <p:spPr>
          <a:xfrm>
            <a:off x="0" y="746142"/>
            <a:ext cx="11342914" cy="5900057"/>
          </a:xfrm>
          <a:prstGeom prst="round1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Oval 3">
            <a:extLst>
              <a:ext uri="{FF2B5EF4-FFF2-40B4-BE49-F238E27FC236}">
                <a16:creationId xmlns:a16="http://schemas.microsoft.com/office/drawing/2014/main" id="{4FFC2BCA-A0B8-4C50-A8E6-C0ADA3EF374F}"/>
              </a:ext>
            </a:extLst>
          </p:cNvPr>
          <p:cNvSpPr/>
          <p:nvPr/>
        </p:nvSpPr>
        <p:spPr>
          <a:xfrm>
            <a:off x="-401556" y="5852811"/>
            <a:ext cx="9032071" cy="1077689"/>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DE3BAC71-6234-4E92-97D9-89A9DE7A9835}"/>
              </a:ext>
            </a:extLst>
          </p:cNvPr>
          <p:cNvSpPr txBox="1"/>
          <p:nvPr/>
        </p:nvSpPr>
        <p:spPr>
          <a:xfrm>
            <a:off x="130629" y="139689"/>
            <a:ext cx="7302010" cy="1200329"/>
          </a:xfrm>
          <a:prstGeom prst="rect">
            <a:avLst/>
          </a:prstGeom>
          <a:noFill/>
        </p:spPr>
        <p:txBody>
          <a:bodyPr wrap="square" rtlCol="0">
            <a:spAutoFit/>
          </a:bodyPr>
          <a:lstStyle/>
          <a:p>
            <a:r>
              <a:rPr lang="en-US" sz="7200" b="1" u="sng" dirty="0">
                <a:ln>
                  <a:solidFill>
                    <a:schemeClr val="accent1"/>
                  </a:solidFill>
                </a:ln>
                <a:solidFill>
                  <a:schemeClr val="bg1"/>
                </a:solidFill>
                <a:latin typeface="Bradley Hand ITC" panose="03070402050302030203" pitchFamily="66" charset="0"/>
              </a:rPr>
              <a:t>Inspiration</a:t>
            </a:r>
            <a:endParaRPr lang="en-GB" sz="7200" b="1" u="sng" dirty="0">
              <a:ln>
                <a:solidFill>
                  <a:schemeClr val="accent1"/>
                </a:solidFill>
              </a:ln>
              <a:solidFill>
                <a:schemeClr val="bg1"/>
              </a:solidFill>
              <a:latin typeface="Bradley Hand ITC" panose="03070402050302030203" pitchFamily="66" charset="0"/>
            </a:endParaRPr>
          </a:p>
        </p:txBody>
      </p:sp>
      <p:pic>
        <p:nvPicPr>
          <p:cNvPr id="12" name="Picture 2">
            <a:extLst>
              <a:ext uri="{FF2B5EF4-FFF2-40B4-BE49-F238E27FC236}">
                <a16:creationId xmlns:a16="http://schemas.microsoft.com/office/drawing/2014/main" id="{FBDB9866-0350-4C50-BC9D-A576071AA9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23539"/>
            <a:ext cx="1892621" cy="262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A64B0EA5-7515-4A93-94EE-AFBF84FEA8C9}"/>
              </a:ext>
            </a:extLst>
          </p:cNvPr>
          <p:cNvPicPr>
            <a:picLocks noChangeAspect="1"/>
          </p:cNvPicPr>
          <p:nvPr/>
        </p:nvPicPr>
        <p:blipFill>
          <a:blip r:embed="rId3"/>
          <a:stretch>
            <a:fillRect/>
          </a:stretch>
        </p:blipFill>
        <p:spPr>
          <a:xfrm>
            <a:off x="1254953" y="1360554"/>
            <a:ext cx="4220390" cy="4902368"/>
          </a:xfrm>
          <a:prstGeom prst="rect">
            <a:avLst/>
          </a:prstGeom>
        </p:spPr>
      </p:pic>
      <p:pic>
        <p:nvPicPr>
          <p:cNvPr id="5" name="Picture 4">
            <a:extLst>
              <a:ext uri="{FF2B5EF4-FFF2-40B4-BE49-F238E27FC236}">
                <a16:creationId xmlns:a16="http://schemas.microsoft.com/office/drawing/2014/main" id="{A639B150-F149-4578-8793-4E424F6DB439}"/>
              </a:ext>
            </a:extLst>
          </p:cNvPr>
          <p:cNvPicPr>
            <a:picLocks noChangeAspect="1"/>
          </p:cNvPicPr>
          <p:nvPr/>
        </p:nvPicPr>
        <p:blipFill>
          <a:blip r:embed="rId4"/>
          <a:stretch>
            <a:fillRect/>
          </a:stretch>
        </p:blipFill>
        <p:spPr>
          <a:xfrm>
            <a:off x="5973636" y="1284986"/>
            <a:ext cx="5575015" cy="5106669"/>
          </a:xfrm>
          <a:prstGeom prst="rect">
            <a:avLst/>
          </a:prstGeom>
        </p:spPr>
      </p:pic>
    </p:spTree>
    <p:extLst>
      <p:ext uri="{BB962C8B-B14F-4D97-AF65-F5344CB8AC3E}">
        <p14:creationId xmlns:p14="http://schemas.microsoft.com/office/powerpoint/2010/main" val="1680947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gradFill>
        <a:effectLst/>
      </p:bgPr>
    </p:bg>
    <p:spTree>
      <p:nvGrpSpPr>
        <p:cNvPr id="1" name=""/>
        <p:cNvGrpSpPr/>
        <p:nvPr/>
      </p:nvGrpSpPr>
      <p:grpSpPr>
        <a:xfrm>
          <a:off x="0" y="0"/>
          <a:ext cx="0" cy="0"/>
          <a:chOff x="0" y="0"/>
          <a:chExt cx="0" cy="0"/>
        </a:xfrm>
      </p:grpSpPr>
      <p:sp>
        <p:nvSpPr>
          <p:cNvPr id="7" name="Rectangle: Single Corner Rounded 6">
            <a:extLst>
              <a:ext uri="{FF2B5EF4-FFF2-40B4-BE49-F238E27FC236}">
                <a16:creationId xmlns:a16="http://schemas.microsoft.com/office/drawing/2014/main" id="{DDBDECCF-2B1A-4455-841E-3386C6234E97}"/>
              </a:ext>
            </a:extLst>
          </p:cNvPr>
          <p:cNvSpPr/>
          <p:nvPr/>
        </p:nvSpPr>
        <p:spPr>
          <a:xfrm>
            <a:off x="0" y="174171"/>
            <a:ext cx="12192000" cy="6683829"/>
          </a:xfrm>
          <a:prstGeom prst="round1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Single Corner Rounded 7">
            <a:extLst>
              <a:ext uri="{FF2B5EF4-FFF2-40B4-BE49-F238E27FC236}">
                <a16:creationId xmlns:a16="http://schemas.microsoft.com/office/drawing/2014/main" id="{DB37629F-2FF9-48EA-B2CC-3FFAE33F5482}"/>
              </a:ext>
            </a:extLst>
          </p:cNvPr>
          <p:cNvSpPr/>
          <p:nvPr/>
        </p:nvSpPr>
        <p:spPr>
          <a:xfrm>
            <a:off x="0" y="746142"/>
            <a:ext cx="11342914" cy="5900057"/>
          </a:xfrm>
          <a:prstGeom prst="round1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Oval 3">
            <a:extLst>
              <a:ext uri="{FF2B5EF4-FFF2-40B4-BE49-F238E27FC236}">
                <a16:creationId xmlns:a16="http://schemas.microsoft.com/office/drawing/2014/main" id="{4FFC2BCA-A0B8-4C50-A8E6-C0ADA3EF374F}"/>
              </a:ext>
            </a:extLst>
          </p:cNvPr>
          <p:cNvSpPr/>
          <p:nvPr/>
        </p:nvSpPr>
        <p:spPr>
          <a:xfrm>
            <a:off x="-401556" y="5852811"/>
            <a:ext cx="9032071" cy="1077689"/>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DE3BAC71-6234-4E92-97D9-89A9DE7A9835}"/>
              </a:ext>
            </a:extLst>
          </p:cNvPr>
          <p:cNvSpPr txBox="1"/>
          <p:nvPr/>
        </p:nvSpPr>
        <p:spPr>
          <a:xfrm>
            <a:off x="130629" y="139689"/>
            <a:ext cx="7302010" cy="1200329"/>
          </a:xfrm>
          <a:prstGeom prst="rect">
            <a:avLst/>
          </a:prstGeom>
          <a:noFill/>
        </p:spPr>
        <p:txBody>
          <a:bodyPr wrap="square" rtlCol="0">
            <a:spAutoFit/>
          </a:bodyPr>
          <a:lstStyle/>
          <a:p>
            <a:r>
              <a:rPr lang="en-US" sz="7200" b="1" u="sng" dirty="0">
                <a:ln>
                  <a:solidFill>
                    <a:schemeClr val="accent1"/>
                  </a:solidFill>
                </a:ln>
                <a:solidFill>
                  <a:schemeClr val="bg1"/>
                </a:solidFill>
                <a:latin typeface="Bradley Hand ITC" panose="03070402050302030203" pitchFamily="66" charset="0"/>
              </a:rPr>
              <a:t>Inspiration</a:t>
            </a:r>
            <a:endParaRPr lang="en-GB" sz="7200" b="1" u="sng" dirty="0">
              <a:ln>
                <a:solidFill>
                  <a:schemeClr val="accent1"/>
                </a:solidFill>
              </a:ln>
              <a:solidFill>
                <a:schemeClr val="bg1"/>
              </a:solidFill>
              <a:latin typeface="Bradley Hand ITC" panose="03070402050302030203" pitchFamily="66" charset="0"/>
            </a:endParaRPr>
          </a:p>
        </p:txBody>
      </p:sp>
      <p:pic>
        <p:nvPicPr>
          <p:cNvPr id="12" name="Picture 2">
            <a:extLst>
              <a:ext uri="{FF2B5EF4-FFF2-40B4-BE49-F238E27FC236}">
                <a16:creationId xmlns:a16="http://schemas.microsoft.com/office/drawing/2014/main" id="{FBDB9866-0350-4C50-BC9D-A576071AA9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23539"/>
            <a:ext cx="1892621" cy="262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6855981E-5E98-40E9-AF0A-ECB6837A7457}"/>
              </a:ext>
            </a:extLst>
          </p:cNvPr>
          <p:cNvPicPr>
            <a:picLocks noChangeAspect="1"/>
          </p:cNvPicPr>
          <p:nvPr/>
        </p:nvPicPr>
        <p:blipFill>
          <a:blip r:embed="rId3"/>
          <a:stretch>
            <a:fillRect/>
          </a:stretch>
        </p:blipFill>
        <p:spPr>
          <a:xfrm>
            <a:off x="1209883" y="1218028"/>
            <a:ext cx="4564095" cy="5428171"/>
          </a:xfrm>
          <a:prstGeom prst="rect">
            <a:avLst/>
          </a:prstGeom>
        </p:spPr>
      </p:pic>
      <p:pic>
        <p:nvPicPr>
          <p:cNvPr id="13" name="Picture 12">
            <a:extLst>
              <a:ext uri="{FF2B5EF4-FFF2-40B4-BE49-F238E27FC236}">
                <a16:creationId xmlns:a16="http://schemas.microsoft.com/office/drawing/2014/main" id="{D3E39861-BC94-4B8A-99DE-53E861FBDA22}"/>
              </a:ext>
            </a:extLst>
          </p:cNvPr>
          <p:cNvPicPr>
            <a:picLocks noChangeAspect="1"/>
          </p:cNvPicPr>
          <p:nvPr/>
        </p:nvPicPr>
        <p:blipFill>
          <a:blip r:embed="rId4"/>
          <a:stretch>
            <a:fillRect/>
          </a:stretch>
        </p:blipFill>
        <p:spPr>
          <a:xfrm>
            <a:off x="6044418" y="376729"/>
            <a:ext cx="6016953" cy="6269470"/>
          </a:xfrm>
          <a:prstGeom prst="rect">
            <a:avLst/>
          </a:prstGeom>
        </p:spPr>
      </p:pic>
    </p:spTree>
    <p:extLst>
      <p:ext uri="{BB962C8B-B14F-4D97-AF65-F5344CB8AC3E}">
        <p14:creationId xmlns:p14="http://schemas.microsoft.com/office/powerpoint/2010/main" val="40014543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gradFill>
        <a:effectLst/>
      </p:bgPr>
    </p:bg>
    <p:spTree>
      <p:nvGrpSpPr>
        <p:cNvPr id="1" name=""/>
        <p:cNvGrpSpPr/>
        <p:nvPr/>
      </p:nvGrpSpPr>
      <p:grpSpPr>
        <a:xfrm>
          <a:off x="0" y="0"/>
          <a:ext cx="0" cy="0"/>
          <a:chOff x="0" y="0"/>
          <a:chExt cx="0" cy="0"/>
        </a:xfrm>
      </p:grpSpPr>
      <p:sp>
        <p:nvSpPr>
          <p:cNvPr id="7" name="Rectangle: Single Corner Rounded 6">
            <a:extLst>
              <a:ext uri="{FF2B5EF4-FFF2-40B4-BE49-F238E27FC236}">
                <a16:creationId xmlns:a16="http://schemas.microsoft.com/office/drawing/2014/main" id="{DDBDECCF-2B1A-4455-841E-3386C6234E97}"/>
              </a:ext>
            </a:extLst>
          </p:cNvPr>
          <p:cNvSpPr/>
          <p:nvPr/>
        </p:nvSpPr>
        <p:spPr>
          <a:xfrm>
            <a:off x="0" y="174171"/>
            <a:ext cx="12192000" cy="6683829"/>
          </a:xfrm>
          <a:prstGeom prst="round1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Single Corner Rounded 7">
            <a:extLst>
              <a:ext uri="{FF2B5EF4-FFF2-40B4-BE49-F238E27FC236}">
                <a16:creationId xmlns:a16="http://schemas.microsoft.com/office/drawing/2014/main" id="{DB37629F-2FF9-48EA-B2CC-3FFAE33F5482}"/>
              </a:ext>
            </a:extLst>
          </p:cNvPr>
          <p:cNvSpPr/>
          <p:nvPr/>
        </p:nvSpPr>
        <p:spPr>
          <a:xfrm>
            <a:off x="0" y="739853"/>
            <a:ext cx="11342914" cy="5900057"/>
          </a:xfrm>
          <a:prstGeom prst="round1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Oval 3">
            <a:extLst>
              <a:ext uri="{FF2B5EF4-FFF2-40B4-BE49-F238E27FC236}">
                <a16:creationId xmlns:a16="http://schemas.microsoft.com/office/drawing/2014/main" id="{4FFC2BCA-A0B8-4C50-A8E6-C0ADA3EF374F}"/>
              </a:ext>
            </a:extLst>
          </p:cNvPr>
          <p:cNvSpPr/>
          <p:nvPr/>
        </p:nvSpPr>
        <p:spPr>
          <a:xfrm>
            <a:off x="3159929" y="5738113"/>
            <a:ext cx="9032071" cy="1077689"/>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DE3BAC71-6234-4E92-97D9-89A9DE7A9835}"/>
              </a:ext>
            </a:extLst>
          </p:cNvPr>
          <p:cNvSpPr txBox="1"/>
          <p:nvPr/>
        </p:nvSpPr>
        <p:spPr>
          <a:xfrm>
            <a:off x="130629" y="139689"/>
            <a:ext cx="7302010" cy="1200329"/>
          </a:xfrm>
          <a:prstGeom prst="rect">
            <a:avLst/>
          </a:prstGeom>
          <a:noFill/>
        </p:spPr>
        <p:txBody>
          <a:bodyPr wrap="square" rtlCol="0">
            <a:spAutoFit/>
          </a:bodyPr>
          <a:lstStyle/>
          <a:p>
            <a:r>
              <a:rPr lang="en-US" sz="7200" b="1" u="sng" dirty="0">
                <a:ln>
                  <a:solidFill>
                    <a:schemeClr val="accent1"/>
                  </a:solidFill>
                </a:ln>
                <a:solidFill>
                  <a:schemeClr val="bg1"/>
                </a:solidFill>
                <a:latin typeface="Bradley Hand ITC" panose="03070402050302030203" pitchFamily="66" charset="0"/>
              </a:rPr>
              <a:t>Inspiration</a:t>
            </a:r>
            <a:endParaRPr lang="en-GB" sz="7200" b="1" u="sng" dirty="0">
              <a:ln>
                <a:solidFill>
                  <a:schemeClr val="accent1"/>
                </a:solidFill>
              </a:ln>
              <a:solidFill>
                <a:schemeClr val="bg1"/>
              </a:solidFill>
              <a:latin typeface="Bradley Hand ITC" panose="03070402050302030203" pitchFamily="66" charset="0"/>
            </a:endParaRPr>
          </a:p>
        </p:txBody>
      </p:sp>
      <p:pic>
        <p:nvPicPr>
          <p:cNvPr id="12" name="Picture 2">
            <a:extLst>
              <a:ext uri="{FF2B5EF4-FFF2-40B4-BE49-F238E27FC236}">
                <a16:creationId xmlns:a16="http://schemas.microsoft.com/office/drawing/2014/main" id="{FBDB9866-0350-4C50-BC9D-A576071AA9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45917" y="3883556"/>
            <a:ext cx="1892621" cy="2622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608141CA-204C-4F99-8B37-2D4B0E685C15}"/>
              </a:ext>
            </a:extLst>
          </p:cNvPr>
          <p:cNvPicPr>
            <a:picLocks noChangeAspect="1"/>
          </p:cNvPicPr>
          <p:nvPr/>
        </p:nvPicPr>
        <p:blipFill>
          <a:blip r:embed="rId3"/>
          <a:stretch>
            <a:fillRect/>
          </a:stretch>
        </p:blipFill>
        <p:spPr>
          <a:xfrm>
            <a:off x="7160454" y="273882"/>
            <a:ext cx="4802945" cy="3509963"/>
          </a:xfrm>
          <a:prstGeom prst="rect">
            <a:avLst/>
          </a:prstGeom>
        </p:spPr>
      </p:pic>
      <p:sp>
        <p:nvSpPr>
          <p:cNvPr id="9" name="TextBox 8">
            <a:extLst>
              <a:ext uri="{FF2B5EF4-FFF2-40B4-BE49-F238E27FC236}">
                <a16:creationId xmlns:a16="http://schemas.microsoft.com/office/drawing/2014/main" id="{4ADA01AA-792C-4C9E-82FD-8C6F825EA74D}"/>
              </a:ext>
            </a:extLst>
          </p:cNvPr>
          <p:cNvSpPr txBox="1"/>
          <p:nvPr/>
        </p:nvSpPr>
        <p:spPr>
          <a:xfrm>
            <a:off x="128630" y="1234772"/>
            <a:ext cx="7033824" cy="5109091"/>
          </a:xfrm>
          <a:prstGeom prst="rect">
            <a:avLst/>
          </a:prstGeom>
          <a:noFill/>
        </p:spPr>
        <p:txBody>
          <a:bodyPr wrap="square" rtlCol="0">
            <a:spAutoFit/>
          </a:bodyPr>
          <a:lstStyle/>
          <a:p>
            <a:r>
              <a:rPr lang="en-US" sz="2400" b="1" dirty="0">
                <a:latin typeface="Bradley Hand ITC" panose="03070402050302030203" pitchFamily="66" charset="0"/>
              </a:rPr>
              <a:t>This week, I want you to take your time and focus on drawing the outline of our face and the features, we will add </a:t>
            </a:r>
            <a:r>
              <a:rPr lang="en-US" sz="2400" b="1" dirty="0" err="1">
                <a:latin typeface="Bradley Hand ITC" panose="03070402050302030203" pitchFamily="66" charset="0"/>
              </a:rPr>
              <a:t>colour</a:t>
            </a:r>
            <a:r>
              <a:rPr lang="en-US" sz="2400" b="1" dirty="0">
                <a:latin typeface="Bradley Hand ITC" panose="03070402050302030203" pitchFamily="66" charset="0"/>
              </a:rPr>
              <a:t> next week.</a:t>
            </a:r>
          </a:p>
          <a:p>
            <a:r>
              <a:rPr lang="en-US" sz="3200" b="1" u="sng" dirty="0">
                <a:latin typeface="Bradley Hand ITC" panose="03070402050302030203" pitchFamily="66" charset="0"/>
              </a:rPr>
              <a:t>Remember to …..</a:t>
            </a:r>
          </a:p>
          <a:p>
            <a:pPr marL="457200" indent="-457200">
              <a:buFont typeface="+mj-lt"/>
              <a:buAutoNum type="arabicPeriod"/>
            </a:pPr>
            <a:r>
              <a:rPr lang="en-US" sz="2000" b="1" dirty="0">
                <a:latin typeface="Bradley Hand ITC" panose="03070402050302030203" pitchFamily="66" charset="0"/>
              </a:rPr>
              <a:t>Sketch</a:t>
            </a:r>
          </a:p>
          <a:p>
            <a:pPr marL="457200" indent="-457200">
              <a:buFont typeface="+mj-lt"/>
              <a:buAutoNum type="arabicPeriod"/>
            </a:pPr>
            <a:r>
              <a:rPr lang="en-US" sz="2000" b="1" dirty="0">
                <a:latin typeface="Bradley Hand ITC" panose="03070402050302030203" pitchFamily="66" charset="0"/>
              </a:rPr>
              <a:t>Choose the most appropriate fruit and vegetable to represent the different features of the face.</a:t>
            </a:r>
          </a:p>
          <a:p>
            <a:pPr marL="457200" indent="-457200">
              <a:buFont typeface="+mj-lt"/>
              <a:buAutoNum type="arabicPeriod"/>
            </a:pPr>
            <a:r>
              <a:rPr lang="en-US" sz="2000" b="1" dirty="0">
                <a:latin typeface="Bradley Hand ITC" panose="03070402050302030203" pitchFamily="66" charset="0"/>
              </a:rPr>
              <a:t>Draw to the scale of your page.(Don’t draw small as this will make it a lot more complicated for you.)</a:t>
            </a:r>
          </a:p>
          <a:p>
            <a:pPr marL="457200" indent="-457200">
              <a:buFont typeface="+mj-lt"/>
              <a:buAutoNum type="arabicPeriod"/>
            </a:pPr>
            <a:r>
              <a:rPr lang="en-US" sz="2000" b="1" dirty="0">
                <a:latin typeface="Bradley Hand ITC" panose="03070402050302030203" pitchFamily="66" charset="0"/>
              </a:rPr>
              <a:t>When you are happy with your drawing, draw over lines your want to keep.</a:t>
            </a:r>
          </a:p>
          <a:p>
            <a:endParaRPr lang="en-US" sz="2000" b="1" dirty="0">
              <a:latin typeface="Bradley Hand ITC" panose="03070402050302030203" pitchFamily="66" charset="0"/>
            </a:endParaRPr>
          </a:p>
          <a:p>
            <a:r>
              <a:rPr lang="en-US" sz="2000" b="1" dirty="0">
                <a:solidFill>
                  <a:schemeClr val="accent1">
                    <a:lumMod val="75000"/>
                  </a:schemeClr>
                </a:solidFill>
                <a:latin typeface="Bradley Hand ITC" panose="03070402050302030203" pitchFamily="66" charset="0"/>
              </a:rPr>
              <a:t>Have fun with this activity and be as creative as you can!</a:t>
            </a:r>
          </a:p>
          <a:p>
            <a:endParaRPr lang="en-US" sz="2400" dirty="0"/>
          </a:p>
          <a:p>
            <a:endParaRPr lang="en-US" dirty="0"/>
          </a:p>
        </p:txBody>
      </p:sp>
      <p:sp>
        <p:nvSpPr>
          <p:cNvPr id="10" name="TextBox 9">
            <a:extLst>
              <a:ext uri="{FF2B5EF4-FFF2-40B4-BE49-F238E27FC236}">
                <a16:creationId xmlns:a16="http://schemas.microsoft.com/office/drawing/2014/main" id="{74FCF6F6-5A95-4E31-B4E2-CD916A6628CD}"/>
              </a:ext>
            </a:extLst>
          </p:cNvPr>
          <p:cNvSpPr txBox="1"/>
          <p:nvPr/>
        </p:nvSpPr>
        <p:spPr>
          <a:xfrm>
            <a:off x="4083396" y="5889576"/>
            <a:ext cx="6908831" cy="738664"/>
          </a:xfrm>
          <a:prstGeom prst="rect">
            <a:avLst/>
          </a:prstGeom>
          <a:noFill/>
        </p:spPr>
        <p:txBody>
          <a:bodyPr wrap="square" rtlCol="0">
            <a:spAutoFit/>
          </a:bodyPr>
          <a:lstStyle/>
          <a:p>
            <a:endParaRPr lang="en-GB" dirty="0">
              <a:hlinkClick r:id="rId4" action="ppaction://hlinksldjump"/>
            </a:endParaRPr>
          </a:p>
          <a:p>
            <a:r>
              <a:rPr lang="en-GB" sz="2400" dirty="0">
                <a:hlinkClick r:id="rId4" action="ppaction://hlinksldjump"/>
              </a:rPr>
              <a:t>https://www.youtube.com/watch?v=5YsMCDpaUkE</a:t>
            </a:r>
            <a:endParaRPr lang="en-GB" sz="2400" dirty="0"/>
          </a:p>
        </p:txBody>
      </p:sp>
      <p:sp>
        <p:nvSpPr>
          <p:cNvPr id="13" name="TextBox 12">
            <a:extLst>
              <a:ext uri="{FF2B5EF4-FFF2-40B4-BE49-F238E27FC236}">
                <a16:creationId xmlns:a16="http://schemas.microsoft.com/office/drawing/2014/main" id="{A7153792-A6C7-4362-8560-08D7819BCF1E}"/>
              </a:ext>
            </a:extLst>
          </p:cNvPr>
          <p:cNvSpPr txBox="1"/>
          <p:nvPr/>
        </p:nvSpPr>
        <p:spPr>
          <a:xfrm>
            <a:off x="4364818" y="5877906"/>
            <a:ext cx="2613278" cy="369332"/>
          </a:xfrm>
          <a:prstGeom prst="rect">
            <a:avLst/>
          </a:prstGeom>
          <a:noFill/>
        </p:spPr>
        <p:txBody>
          <a:bodyPr wrap="square" rtlCol="0">
            <a:spAutoFit/>
          </a:bodyPr>
          <a:lstStyle/>
          <a:p>
            <a:r>
              <a:rPr lang="en-US" dirty="0"/>
              <a:t>Draw like Arcimboldo</a:t>
            </a:r>
            <a:endParaRPr lang="en-GB" dirty="0"/>
          </a:p>
        </p:txBody>
      </p:sp>
    </p:spTree>
    <p:extLst>
      <p:ext uri="{BB962C8B-B14F-4D97-AF65-F5344CB8AC3E}">
        <p14:creationId xmlns:p14="http://schemas.microsoft.com/office/powerpoint/2010/main" val="34087396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215</Words>
  <Application>Microsoft Office PowerPoint</Application>
  <PresentationFormat>Widescreen</PresentationFormat>
  <Paragraphs>21</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Bradley Hand ITC</vt:lpstr>
      <vt:lpstr>Calibri</vt:lpstr>
      <vt:lpstr>Calibri Light</vt:lpstr>
      <vt:lpstr>Office Theme</vt:lpstr>
      <vt:lpstr>Year 3</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dc:title>
  <dc:creator>Staff</dc:creator>
  <cp:lastModifiedBy>Staff</cp:lastModifiedBy>
  <cp:revision>8</cp:revision>
  <dcterms:created xsi:type="dcterms:W3CDTF">2021-01-19T18:07:56Z</dcterms:created>
  <dcterms:modified xsi:type="dcterms:W3CDTF">2021-01-19T19:21:53Z</dcterms:modified>
</cp:coreProperties>
</file>