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1" r:id="rId5"/>
    <p:sldId id="260" r:id="rId6"/>
    <p:sldId id="259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97170-FDFA-4545-89C3-4AB11EF471B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A164-4A59-40C2-850E-EE6AD425F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792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97170-FDFA-4545-89C3-4AB11EF471B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A164-4A59-40C2-850E-EE6AD425F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973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97170-FDFA-4545-89C3-4AB11EF471B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A164-4A59-40C2-850E-EE6AD425F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064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97170-FDFA-4545-89C3-4AB11EF471B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A164-4A59-40C2-850E-EE6AD425F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568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97170-FDFA-4545-89C3-4AB11EF471B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A164-4A59-40C2-850E-EE6AD425F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48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97170-FDFA-4545-89C3-4AB11EF471B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A164-4A59-40C2-850E-EE6AD425F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770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97170-FDFA-4545-89C3-4AB11EF471B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A164-4A59-40C2-850E-EE6AD425F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91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97170-FDFA-4545-89C3-4AB11EF471B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A164-4A59-40C2-850E-EE6AD425F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810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97170-FDFA-4545-89C3-4AB11EF471B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A164-4A59-40C2-850E-EE6AD425F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60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97170-FDFA-4545-89C3-4AB11EF471B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A164-4A59-40C2-850E-EE6AD425F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425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97170-FDFA-4545-89C3-4AB11EF471B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FDA164-4A59-40C2-850E-EE6AD425F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186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97170-FDFA-4545-89C3-4AB11EF471BC}" type="datetimeFigureOut">
              <a:rPr lang="en-GB" smtClean="0"/>
              <a:t>03/04/2020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DA164-4A59-40C2-850E-EE6AD425F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202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gif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gif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.gif"/><Relationship Id="rId7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274" y="0"/>
            <a:ext cx="9252520" cy="6851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3806">
            <a:off x="549048" y="936996"/>
            <a:ext cx="6458247" cy="3522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319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274" y="0"/>
            <a:ext cx="9252520" cy="6851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012">
            <a:off x="251520" y="116632"/>
            <a:ext cx="3802603" cy="20741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67544" y="2780928"/>
            <a:ext cx="7200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Bradley Hand ITC" pitchFamily="66" charset="0"/>
              </a:rPr>
              <a:t>I have added different Easter activities for you</a:t>
            </a:r>
            <a:r>
              <a:rPr lang="en-GB" sz="3200" b="1" dirty="0">
                <a:latin typeface="Bradley Hand ITC" pitchFamily="66" charset="0"/>
              </a:rPr>
              <a:t> </a:t>
            </a:r>
            <a:r>
              <a:rPr lang="en-GB" sz="3200" b="1" dirty="0" smtClean="0">
                <a:latin typeface="Bradley Hand ITC" pitchFamily="66" charset="0"/>
              </a:rPr>
              <a:t>to choose from. Please email any pictures of the art work you create. </a:t>
            </a:r>
          </a:p>
          <a:p>
            <a:r>
              <a:rPr lang="en-GB" sz="3200" b="1" dirty="0" smtClean="0">
                <a:latin typeface="Bradley Hand ITC" pitchFamily="66" charset="0"/>
              </a:rPr>
              <a:t>Hope you all have a good </a:t>
            </a:r>
            <a:r>
              <a:rPr lang="en-GB" sz="3200" b="1" dirty="0">
                <a:latin typeface="Bradley Hand ITC" pitchFamily="66" charset="0"/>
              </a:rPr>
              <a:t>E</a:t>
            </a:r>
            <a:r>
              <a:rPr lang="en-GB" sz="3200" b="1" dirty="0" smtClean="0">
                <a:latin typeface="Bradley Hand ITC" pitchFamily="66" charset="0"/>
              </a:rPr>
              <a:t>aster !!!!!!!!!</a:t>
            </a:r>
            <a:endParaRPr lang="en-GB" sz="3200" b="1" dirty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9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274" y="0"/>
            <a:ext cx="9252520" cy="6851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3806">
            <a:off x="16707" y="267810"/>
            <a:ext cx="3152272" cy="1483299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384" y="4453730"/>
            <a:ext cx="1523555" cy="2150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3" y="332655"/>
            <a:ext cx="2664296" cy="296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395747"/>
            <a:ext cx="2520280" cy="269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537665"/>
            <a:ext cx="2539768" cy="302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124" y="476671"/>
            <a:ext cx="2152102" cy="29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8" y="3671062"/>
            <a:ext cx="1728193" cy="2753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9039" y="2065098"/>
            <a:ext cx="350134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>
                <a:latin typeface="Bradley Hand ITC" pitchFamily="66" charset="0"/>
              </a:rPr>
              <a:t>Draw the outline of a bunny and fill with different patterns. I have added some pattern designs on the next page.</a:t>
            </a:r>
            <a:endParaRPr lang="en-GB" sz="2000" b="1" dirty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2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809" y="6749"/>
            <a:ext cx="9252520" cy="6851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3806">
            <a:off x="27138" y="277466"/>
            <a:ext cx="2809085" cy="1532228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590136"/>
            <a:ext cx="3185567" cy="2070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340239"/>
            <a:ext cx="2016224" cy="2317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842" y="4487178"/>
            <a:ext cx="1009506" cy="969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276" y="4487177"/>
            <a:ext cx="1009506" cy="969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842" y="5625228"/>
            <a:ext cx="1009506" cy="969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276" y="5625228"/>
            <a:ext cx="1009506" cy="969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5" y="332656"/>
            <a:ext cx="3185567" cy="4007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644" y="2200967"/>
            <a:ext cx="4347946" cy="2066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545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030" y="6749"/>
            <a:ext cx="9252520" cy="6851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3806">
            <a:off x="-171708" y="228292"/>
            <a:ext cx="3317493" cy="1809542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15340"/>
            <a:ext cx="2160240" cy="2341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756096"/>
            <a:ext cx="2160240" cy="2629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153272"/>
            <a:ext cx="2503165" cy="250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373" y="4797152"/>
            <a:ext cx="2454827" cy="1881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123" y="2306547"/>
            <a:ext cx="2303325" cy="230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35932" y="332656"/>
            <a:ext cx="5328592" cy="1569660"/>
          </a:xfrm>
          <a:prstGeom prst="rect">
            <a:avLst/>
          </a:prstGeom>
          <a:solidFill>
            <a:srgbClr val="CC99FF"/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Bradley Hand ITC" pitchFamily="66" charset="0"/>
              </a:rPr>
              <a:t>Let your imagination go wild and transform a boiled egg into your favourite character.</a:t>
            </a:r>
            <a:endParaRPr lang="en-GB" sz="3200" b="1" dirty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71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274" y="0"/>
            <a:ext cx="9252520" cy="6851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3806">
            <a:off x="-82352" y="248893"/>
            <a:ext cx="3694085" cy="2014955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929817"/>
            <a:ext cx="2777283" cy="3824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183734"/>
            <a:ext cx="252028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64473"/>
            <a:ext cx="2517456" cy="3227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740" y="794790"/>
            <a:ext cx="1979864" cy="3368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 rot="412606">
            <a:off x="5868144" y="404664"/>
            <a:ext cx="3275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Bradley Hand ITC" pitchFamily="66" charset="0"/>
              </a:rPr>
              <a:t>Watercolour Bunnies</a:t>
            </a:r>
            <a:endParaRPr lang="en-GB" sz="4800" b="1" dirty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35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274" y="0"/>
            <a:ext cx="9252520" cy="6851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73806">
            <a:off x="-82352" y="248893"/>
            <a:ext cx="3694085" cy="2014955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789040"/>
            <a:ext cx="2213564" cy="282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918" y="4321586"/>
            <a:ext cx="2808312" cy="22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43839"/>
            <a:ext cx="2268673" cy="3095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780304"/>
            <a:ext cx="2018531" cy="284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185" y="1412776"/>
            <a:ext cx="2160240" cy="2793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 rot="21281811">
            <a:off x="426290" y="2584253"/>
            <a:ext cx="35735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Bradley Hand ITC" pitchFamily="66" charset="0"/>
              </a:rPr>
              <a:t>Rock paint</a:t>
            </a:r>
            <a:endParaRPr lang="en-GB" sz="4800" b="1" dirty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285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73</Words>
  <Application>Microsoft Office PowerPoint</Application>
  <PresentationFormat>On-screen Show (4:3)</PresentationFormat>
  <Paragraphs>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11</cp:revision>
  <dcterms:created xsi:type="dcterms:W3CDTF">2020-04-03T13:21:57Z</dcterms:created>
  <dcterms:modified xsi:type="dcterms:W3CDTF">2020-04-03T16:15:48Z</dcterms:modified>
</cp:coreProperties>
</file>