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56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41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07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250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993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439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03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70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202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21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327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>
                <a:lumMod val="0"/>
                <a:lumOff val="100000"/>
              </a:srgbClr>
            </a:gs>
            <a:gs pos="25000">
              <a:srgbClr val="21D6E0"/>
            </a:gs>
            <a:gs pos="93000">
              <a:srgbClr val="0087E6">
                <a:lumMod val="81000"/>
                <a:lumOff val="19000"/>
              </a:srgbClr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FE583-7A7D-4D2E-8303-5C627B955CF5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14C8C-5BD3-4157-A18D-35A7BFFB1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337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thebodycoach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0w3vSt4sEuc" TargetMode="Externa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physical-education--music-ks1-air/znd8qp3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teach/class-clips-video/physical-education--music-ks1-water/zbm2t39" TargetMode="External"/><Relationship Id="rId5" Type="http://schemas.openxmlformats.org/officeDocument/2006/relationships/hyperlink" Target="https://www.bbc.co.uk/teach/class-clips-video/physical-education--music-ks1-fire/z6crkmn" TargetMode="External"/><Relationship Id="rId4" Type="http://schemas.openxmlformats.org/officeDocument/2006/relationships/hyperlink" Target="https://www.bbc.co.uk/teach/class-clips-video/physical-education--music-ks1-earth/zjvygwx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giebabies.co.uk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iplayer/episode/p06tmn51/andys-wild-workouts-series-1-1-under-the-sea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0"/>
            <a:ext cx="6012160" cy="6828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2775" y="1894197"/>
            <a:ext cx="25202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Berlin Sans FB Demi" panose="020E0802020502020306" pitchFamily="34" charset="0"/>
              </a:rPr>
              <a:t>Hello </a:t>
            </a:r>
            <a:r>
              <a:rPr lang="en-GB" b="1" dirty="0" err="1">
                <a:solidFill>
                  <a:prstClr val="black"/>
                </a:solidFill>
                <a:latin typeface="Berlin Sans FB Demi" panose="020E0802020502020306" pitchFamily="34" charset="0"/>
              </a:rPr>
              <a:t>Primet</a:t>
            </a:r>
            <a:r>
              <a:rPr lang="en-GB" b="1" dirty="0">
                <a:solidFill>
                  <a:prstClr val="black"/>
                </a:solidFill>
                <a:latin typeface="Berlin Sans FB Demi" panose="020E0802020502020306" pitchFamily="34" charset="0"/>
              </a:rPr>
              <a:t>!</a:t>
            </a:r>
          </a:p>
          <a:p>
            <a:pPr lvl="0" algn="ctr"/>
            <a:endParaRPr lang="en-GB" b="1" dirty="0">
              <a:solidFill>
                <a:prstClr val="black"/>
              </a:solidFill>
              <a:latin typeface="Berlin Sans FB Demi" panose="020E0802020502020306" pitchFamily="34" charset="0"/>
            </a:endParaRPr>
          </a:p>
          <a:p>
            <a:pPr lvl="0" algn="ctr"/>
            <a:r>
              <a:rPr lang="en-GB" b="1" dirty="0">
                <a:solidFill>
                  <a:prstClr val="black"/>
                </a:solidFill>
                <a:latin typeface="Berlin Sans FB Demi" panose="020E0802020502020306" pitchFamily="34" charset="0"/>
              </a:rPr>
              <a:t>I would like you to challenge yourself and complete Joe Wicks P.E Workout every day! </a:t>
            </a:r>
          </a:p>
          <a:p>
            <a:pPr lvl="0" algn="ctr"/>
            <a:endParaRPr lang="en-GB" b="1" dirty="0">
              <a:solidFill>
                <a:prstClr val="black"/>
              </a:solidFill>
              <a:latin typeface="Berlin Sans FB Demi" panose="020E0802020502020306" pitchFamily="34" charset="0"/>
            </a:endParaRPr>
          </a:p>
          <a:p>
            <a:pPr lvl="0" algn="ctr"/>
            <a:r>
              <a:rPr lang="en-GB" b="1" dirty="0">
                <a:solidFill>
                  <a:prstClr val="black"/>
                </a:solidFill>
                <a:latin typeface="Berlin Sans FB Demi" panose="020E0802020502020306" pitchFamily="34" charset="0"/>
              </a:rPr>
              <a:t>Follow this link: </a:t>
            </a:r>
            <a:r>
              <a:rPr lang="en-GB" b="1" dirty="0">
                <a:solidFill>
                  <a:prstClr val="black"/>
                </a:solidFill>
                <a:latin typeface="Berlin Sans FB Demi" panose="020E0802020502020306" pitchFamily="34" charset="0"/>
                <a:hlinkClick r:id="rId3"/>
              </a:rPr>
              <a:t>https://www.youtube.com/user/thebodycoach1</a:t>
            </a:r>
            <a:endParaRPr lang="en-GB" b="1" dirty="0">
              <a:solidFill>
                <a:prstClr val="black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 rot="21203793">
            <a:off x="26022" y="500757"/>
            <a:ext cx="298571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27000">
                    <a:schemeClr val="accent1">
                      <a:alpha val="54000"/>
                    </a:schemeClr>
                  </a:glow>
                  <a:outerShdw dist="20320" dir="1800000" algn="tl" rotWithShape="0">
                    <a:srgbClr val="000000">
                      <a:alpha val="46000"/>
                    </a:srgbClr>
                  </a:outerShdw>
                  <a:reflection stA="99000" endPos="0" dir="5400000" sy="-100000" algn="bl" rotWithShape="0"/>
                </a:effectLst>
                <a:latin typeface="Arial Black" panose="020B0A04020102020204" pitchFamily="34" charset="0"/>
              </a:rPr>
              <a:t>DAILY P.E WORKOUTS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!</a:t>
            </a:r>
            <a:endParaRPr lang="en-US" sz="3200" b="1" cap="none" spc="0" dirty="0">
              <a:ln/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83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766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957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468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27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342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969" y="0"/>
            <a:ext cx="53450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 rot="21203793">
            <a:off x="30199" y="141829"/>
            <a:ext cx="2537683" cy="12311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27000">
                    <a:schemeClr val="accent1">
                      <a:alpha val="54000"/>
                    </a:schemeClr>
                  </a:glow>
                  <a:outerShdw dist="20320" dir="1800000" algn="tl" rotWithShape="0">
                    <a:srgbClr val="000000">
                      <a:alpha val="46000"/>
                    </a:srgbClr>
                  </a:outerShdw>
                  <a:reflection stA="99000" endPos="0" dir="5400000" sy="-100000" algn="bl" rotWithShape="0"/>
                </a:effectLst>
                <a:latin typeface="Arial Black" panose="020B0A04020102020204" pitchFamily="34" charset="0"/>
              </a:rPr>
              <a:t>DAILY 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27000">
                    <a:schemeClr val="accent1">
                      <a:alpha val="54000"/>
                    </a:schemeClr>
                  </a:glow>
                  <a:outerShdw dist="20320" dir="1800000" algn="tl" rotWithShape="0">
                    <a:srgbClr val="000000">
                      <a:alpha val="46000"/>
                    </a:srgbClr>
                  </a:outerShdw>
                  <a:reflection stA="99000" endPos="0" dir="5400000" sy="-100000" algn="bl" rotWithShape="0"/>
                </a:effectLst>
                <a:latin typeface="Arial Black" panose="020B0A04020102020204" pitchFamily="34" charset="0"/>
              </a:rPr>
              <a:t>P.E WORKOUTS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!</a:t>
            </a:r>
            <a:endParaRPr lang="en-US" sz="2000" b="1" cap="none" spc="0" dirty="0">
              <a:ln/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505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70" y="0"/>
            <a:ext cx="9210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280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89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bg1"/>
            </a:gs>
            <a:gs pos="9200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31006" y="3573015"/>
            <a:ext cx="52565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b="1" dirty="0">
              <a:latin typeface="Arial Black" panose="020B0A04020102020204" pitchFamily="34" charset="0"/>
            </a:endParaRPr>
          </a:p>
          <a:p>
            <a:pPr algn="ctr"/>
            <a:r>
              <a:rPr lang="en-GB" b="1" dirty="0" smtClean="0">
                <a:latin typeface="Arial Black" panose="020B0A04020102020204" pitchFamily="34" charset="0"/>
              </a:rPr>
              <a:t>Dance class with Otis </a:t>
            </a:r>
            <a:r>
              <a:rPr lang="en-GB" b="1" dirty="0" err="1" smtClean="0">
                <a:latin typeface="Arial Black" panose="020B0A04020102020204" pitchFamily="34" charset="0"/>
              </a:rPr>
              <a:t>Mabuse</a:t>
            </a:r>
            <a:r>
              <a:rPr lang="en-GB" b="1" dirty="0" smtClean="0">
                <a:latin typeface="Arial Black" panose="020B0A04020102020204" pitchFamily="34" charset="0"/>
              </a:rPr>
              <a:t>:</a:t>
            </a:r>
          </a:p>
          <a:p>
            <a:pPr algn="ctr"/>
            <a:endParaRPr lang="en-GB" b="1" dirty="0">
              <a:latin typeface="Arial Black" panose="020B0A04020102020204" pitchFamily="34" charset="0"/>
            </a:endParaRPr>
          </a:p>
          <a:p>
            <a:pPr algn="ctr"/>
            <a:r>
              <a:rPr lang="en-GB" dirty="0">
                <a:latin typeface="Arial Black" panose="020B0A04020102020204" pitchFamily="34" charset="0"/>
                <a:hlinkClick r:id="rId2"/>
              </a:rPr>
              <a:t>https://</a:t>
            </a:r>
            <a:r>
              <a:rPr lang="en-GB" dirty="0" smtClean="0">
                <a:latin typeface="Arial Black" panose="020B0A04020102020204" pitchFamily="34" charset="0"/>
                <a:hlinkClick r:id="rId2"/>
              </a:rPr>
              <a:t>www.youtube.com/watch?v=0w3vSt4sEuc</a:t>
            </a:r>
            <a:endParaRPr lang="en-GB" dirty="0" smtClean="0">
              <a:latin typeface="Arial Black" panose="020B0A04020102020204" pitchFamily="34" charset="0"/>
            </a:endParaRPr>
          </a:p>
          <a:p>
            <a:pPr algn="ctr"/>
            <a:endParaRPr lang="en-GB" b="1" dirty="0" smtClean="0">
              <a:latin typeface="Arial Black" panose="020B0A04020102020204" pitchFamily="34" charset="0"/>
            </a:endParaRPr>
          </a:p>
          <a:p>
            <a:pPr algn="ctr"/>
            <a:endParaRPr lang="en-GB" b="1" dirty="0">
              <a:latin typeface="Arial Black" panose="020B0A04020102020204" pitchFamily="34" charset="0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042" y="260648"/>
            <a:ext cx="5380063" cy="3012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001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9" t="10796" r="19905" b="12103"/>
          <a:stretch/>
        </p:blipFill>
        <p:spPr bwMode="auto">
          <a:xfrm>
            <a:off x="-900608" y="0"/>
            <a:ext cx="9144000" cy="68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4163" y="0"/>
            <a:ext cx="4464496" cy="70173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b="1" dirty="0" smtClean="0">
              <a:latin typeface="Arial Black" panose="020B0A04020102020204" pitchFamily="34" charset="0"/>
            </a:endParaRPr>
          </a:p>
          <a:p>
            <a:pPr algn="ctr"/>
            <a:r>
              <a:rPr lang="en-GB" b="1" dirty="0" smtClean="0">
                <a:latin typeface="Arial Black" panose="020B0A04020102020204" pitchFamily="34" charset="0"/>
              </a:rPr>
              <a:t>Hello guys!</a:t>
            </a:r>
          </a:p>
          <a:p>
            <a:pPr algn="ctr"/>
            <a:r>
              <a:rPr lang="en-GB" b="1" dirty="0" smtClean="0">
                <a:latin typeface="Arial Black" panose="020B0A04020102020204" pitchFamily="34" charset="0"/>
              </a:rPr>
              <a:t>Try BBC </a:t>
            </a:r>
            <a:r>
              <a:rPr lang="en-GB" b="1" dirty="0" err="1" smtClean="0">
                <a:latin typeface="Arial Black" panose="020B0A04020102020204" pitchFamily="34" charset="0"/>
              </a:rPr>
              <a:t>Supermovers</a:t>
            </a:r>
            <a:r>
              <a:rPr lang="en-GB" b="1" dirty="0" smtClean="0">
                <a:latin typeface="Arial Black" panose="020B0A04020102020204" pitchFamily="34" charset="0"/>
              </a:rPr>
              <a:t> Dance- follow the dancers moves</a:t>
            </a:r>
          </a:p>
          <a:p>
            <a:pPr algn="ctr"/>
            <a:endParaRPr lang="en-GB" b="1" dirty="0" smtClean="0"/>
          </a:p>
          <a:p>
            <a:pPr algn="ctr"/>
            <a:r>
              <a:rPr lang="en-GB" b="1" dirty="0" smtClean="0"/>
              <a:t>Air Dance</a:t>
            </a:r>
            <a:endParaRPr lang="en-GB" b="1" dirty="0"/>
          </a:p>
          <a:p>
            <a:pPr algn="ctr"/>
            <a:r>
              <a:rPr lang="en-GB" dirty="0">
                <a:hlinkClick r:id="rId3"/>
              </a:rPr>
              <a:t>https://www.bbc.co.uk/teach/class-clips-video/physical-education--</a:t>
            </a:r>
            <a:r>
              <a:rPr lang="en-GB" dirty="0" smtClean="0">
                <a:hlinkClick r:id="rId3"/>
              </a:rPr>
              <a:t>music-ks1-air/znd8qp3</a:t>
            </a:r>
            <a:endParaRPr lang="en-GB" dirty="0" smtClean="0"/>
          </a:p>
          <a:p>
            <a:pPr algn="ctr"/>
            <a:endParaRPr lang="en-GB" b="1" dirty="0" smtClean="0"/>
          </a:p>
          <a:p>
            <a:pPr algn="ctr"/>
            <a:r>
              <a:rPr lang="en-GB" b="1" dirty="0" smtClean="0"/>
              <a:t>Earth Dance</a:t>
            </a:r>
          </a:p>
          <a:p>
            <a:pPr algn="ctr"/>
            <a:r>
              <a:rPr lang="en-GB" dirty="0">
                <a:hlinkClick r:id="rId4"/>
              </a:rPr>
              <a:t>https://www.bbc.co.uk/teach/class-clips-video/physical-education--</a:t>
            </a:r>
            <a:r>
              <a:rPr lang="en-GB" dirty="0" smtClean="0">
                <a:hlinkClick r:id="rId4"/>
              </a:rPr>
              <a:t>music-ks1-earth/zjvygwx</a:t>
            </a:r>
            <a:endParaRPr lang="en-GB" dirty="0" smtClean="0"/>
          </a:p>
          <a:p>
            <a:pPr algn="ctr"/>
            <a:endParaRPr lang="en-GB" dirty="0" smtClean="0"/>
          </a:p>
          <a:p>
            <a:pPr algn="ctr"/>
            <a:r>
              <a:rPr lang="en-GB" b="1" dirty="0" smtClean="0"/>
              <a:t>Fire Dance</a:t>
            </a:r>
          </a:p>
          <a:p>
            <a:pPr algn="ctr"/>
            <a:r>
              <a:rPr lang="en-GB" dirty="0">
                <a:hlinkClick r:id="rId5"/>
              </a:rPr>
              <a:t>https://www.bbc.co.uk/teach/class-clips-video/physical-education--</a:t>
            </a:r>
            <a:r>
              <a:rPr lang="en-GB" dirty="0" smtClean="0">
                <a:hlinkClick r:id="rId5"/>
              </a:rPr>
              <a:t>music-ks1-fire/z6crkmn</a:t>
            </a:r>
            <a:endParaRPr lang="en-GB" dirty="0" smtClean="0"/>
          </a:p>
          <a:p>
            <a:pPr algn="ctr"/>
            <a:endParaRPr lang="en-GB" dirty="0" smtClean="0"/>
          </a:p>
          <a:p>
            <a:pPr algn="ctr"/>
            <a:r>
              <a:rPr lang="en-GB" b="1" dirty="0" smtClean="0"/>
              <a:t>Water</a:t>
            </a:r>
            <a:endParaRPr lang="en-GB" b="1" dirty="0"/>
          </a:p>
          <a:p>
            <a:pPr algn="ctr"/>
            <a:r>
              <a:rPr lang="en-GB" dirty="0">
                <a:hlinkClick r:id="rId6"/>
              </a:rPr>
              <a:t>https://www.bbc.co.uk/teach/class-clips-video/physical-education--music-ks1-water/zbm2t39</a:t>
            </a:r>
            <a:endParaRPr lang="en-GB" b="1" dirty="0" smtClean="0"/>
          </a:p>
          <a:p>
            <a:pPr algn="ctr"/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1849378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9524" r="7857" b="11508"/>
          <a:stretch/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91148" y="38975"/>
            <a:ext cx="4427984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Black" panose="020B0A04020102020204" pitchFamily="34" charset="0"/>
              </a:rPr>
              <a:t>Hey </a:t>
            </a:r>
          </a:p>
          <a:p>
            <a:pPr algn="ctr"/>
            <a:r>
              <a:rPr lang="en-GB" dirty="0" smtClean="0">
                <a:latin typeface="Arial Black" panose="020B0A04020102020204" pitchFamily="34" charset="0"/>
              </a:rPr>
              <a:t>If you have any baby brothers or sisters you could have a boogie with them follow this link for lots of dance, music and fun!</a:t>
            </a:r>
          </a:p>
          <a:p>
            <a:pPr algn="ctr"/>
            <a:endParaRPr lang="en-GB" dirty="0" smtClean="0">
              <a:latin typeface="Arial Black" panose="020B0A04020102020204" pitchFamily="34" charset="0"/>
            </a:endParaRPr>
          </a:p>
          <a:p>
            <a:pPr algn="ctr"/>
            <a:r>
              <a:rPr lang="en-GB" dirty="0">
                <a:latin typeface="Arial Black" panose="020B0A04020102020204" pitchFamily="34" charset="0"/>
                <a:hlinkClick r:id="rId3"/>
              </a:rPr>
              <a:t>https://www.boogiebabies.co.uk/</a:t>
            </a:r>
            <a:endParaRPr lang="en-GB" dirty="0">
              <a:latin typeface="Arial Black" panose="020B0A04020102020204" pitchFamily="34" charset="0"/>
            </a:endParaRPr>
          </a:p>
          <a:p>
            <a:endParaRPr lang="en-GB" b="1" dirty="0" smtClean="0"/>
          </a:p>
          <a:p>
            <a:r>
              <a:rPr lang="en-GB" b="1" dirty="0" smtClean="0"/>
              <a:t>If you would like to send me any photos for the comic </a:t>
            </a:r>
          </a:p>
          <a:p>
            <a:r>
              <a:rPr lang="en-GB" b="1" dirty="0" smtClean="0"/>
              <a:t>My email is: missdark@primet.lancs.sch.uk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38522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4" y="0"/>
            <a:ext cx="916243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3402748"/>
            <a:ext cx="583264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Arial Black" panose="020B0A04020102020204" pitchFamily="34" charset="0"/>
              </a:rPr>
              <a:t>Andys</a:t>
            </a:r>
            <a:r>
              <a:rPr lang="en-GB" dirty="0" smtClean="0">
                <a:latin typeface="Arial Black" panose="020B0A04020102020204" pitchFamily="34" charset="0"/>
              </a:rPr>
              <a:t> Wild Workouts!</a:t>
            </a:r>
          </a:p>
          <a:p>
            <a:pPr algn="ctr"/>
            <a:endParaRPr lang="en-GB" dirty="0" smtClean="0">
              <a:latin typeface="Arial Black" panose="020B0A04020102020204" pitchFamily="34" charset="0"/>
            </a:endParaRPr>
          </a:p>
          <a:p>
            <a:pPr algn="ctr"/>
            <a:r>
              <a:rPr lang="en-GB" dirty="0" smtClean="0">
                <a:latin typeface="Arial Black" panose="020B0A04020102020204" pitchFamily="34" charset="0"/>
              </a:rPr>
              <a:t>Andy </a:t>
            </a:r>
            <a:r>
              <a:rPr lang="en-GB" dirty="0">
                <a:latin typeface="Arial Black" panose="020B0A04020102020204" pitchFamily="34" charset="0"/>
              </a:rPr>
              <a:t>travels the world to amazing places and learns to move like the animals he meets on his wild adventure. Can you adventure with Andy and</a:t>
            </a:r>
            <a:r>
              <a:rPr lang="en-GB" dirty="0">
                <a:latin typeface="Arial Black" panose="020B0A04020102020204" pitchFamily="34" charset="0"/>
              </a:rPr>
              <a:t/>
            </a:r>
            <a:br>
              <a:rPr lang="en-GB" dirty="0">
                <a:latin typeface="Arial Black" panose="020B0A04020102020204" pitchFamily="34" charset="0"/>
              </a:rPr>
            </a:br>
            <a:r>
              <a:rPr lang="en-GB" dirty="0">
                <a:latin typeface="Arial Black" panose="020B0A04020102020204" pitchFamily="34" charset="0"/>
              </a:rPr>
              <a:t>learn some animal moves of your own</a:t>
            </a:r>
            <a:r>
              <a:rPr lang="en-GB" dirty="0" smtClean="0">
                <a:latin typeface="Arial Black" panose="020B0A04020102020204" pitchFamily="34" charset="0"/>
              </a:rPr>
              <a:t>?</a:t>
            </a:r>
          </a:p>
          <a:p>
            <a:pPr algn="ctr"/>
            <a:endParaRPr lang="en-GB" dirty="0">
              <a:latin typeface="Arial Black" panose="020B0A04020102020204" pitchFamily="34" charset="0"/>
            </a:endParaRPr>
          </a:p>
          <a:p>
            <a:pPr algn="ctr"/>
            <a:r>
              <a:rPr lang="en-GB" dirty="0" smtClean="0">
                <a:latin typeface="Arial Black" panose="020B0A04020102020204" pitchFamily="34" charset="0"/>
              </a:rPr>
              <a:t>Follow the link: </a:t>
            </a:r>
          </a:p>
          <a:p>
            <a:pPr algn="ctr"/>
            <a:endParaRPr lang="en-GB" dirty="0">
              <a:latin typeface="Arial Black" panose="020B0A04020102020204" pitchFamily="34" charset="0"/>
              <a:hlinkClick r:id="rId3"/>
            </a:endParaRPr>
          </a:p>
          <a:p>
            <a:pPr algn="ctr"/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://www.bbc.co.uk/iplayer/episode/p06tmn51/andys-wild-workouts-series-1-1-under-the-sea</a:t>
            </a:r>
            <a:endParaRPr lang="en-GB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851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161</Words>
  <Application>Microsoft Office PowerPoint</Application>
  <PresentationFormat>On-screen Show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15</cp:revision>
  <dcterms:created xsi:type="dcterms:W3CDTF">2020-03-23T17:11:58Z</dcterms:created>
  <dcterms:modified xsi:type="dcterms:W3CDTF">2020-04-20T08:56:04Z</dcterms:modified>
</cp:coreProperties>
</file>