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2" r:id="rId6"/>
    <p:sldId id="274" r:id="rId7"/>
    <p:sldId id="276" r:id="rId8"/>
    <p:sldId id="277" r:id="rId9"/>
    <p:sldId id="278" r:id="rId10"/>
    <p:sldId id="279" r:id="rId11"/>
    <p:sldId id="270" r:id="rId12"/>
    <p:sldId id="27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 userDrawn="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34A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015" autoAdjust="0"/>
    <p:restoredTop sz="94660"/>
  </p:normalViewPr>
  <p:slideViewPr>
    <p:cSldViewPr snapToGrid="0">
      <p:cViewPr varScale="1">
        <p:scale>
          <a:sx n="44" d="100"/>
          <a:sy n="44" d="100"/>
        </p:scale>
        <p:origin x="103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0EC9C82-56F4-4E49-B1A7-8173F883706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F27689-2166-4C99-9042-55FFB549CF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332234-8CBA-4D6F-9DA9-176A8CBA276D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E4A474-ADCC-4A20-BD7D-30223BDA71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4C480-1A3E-44E6-821D-A36E32E472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FB09C8-A843-4B04-8D3C-D0C93F9D4B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8392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A5921BB-471F-4170-9A95-4799A7DA05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CCC046-42D3-4217-BBAB-18960B4394D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BA9416-78AC-49F9-9873-06086C6A5D54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86D4D93-F4D6-49EA-AE46-0371B2047D6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DCB3F08-91D8-40EB-B485-6CC6576FDC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E3B02-4AFB-4A5E-B17C-1C495FE63F8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610088-CE84-4E53-8E7F-018025B0FC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351CF8-7B5D-4F5B-855F-7096D5B78C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536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9144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B25A023-32CF-4A9C-A33F-CFF44ED6CA7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13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B4E1C227-73A0-4841-A5A3-ECB87934C75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675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136ABD0-608D-4D7D-9C19-3DEABCE13B9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22E637F-CF2F-4B51-AB8E-30E104762F7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D0F0133-72B7-4139-95D5-1608E28894A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E7BA3D-C7B9-4E96-AA77-48C2EF1F81B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999A57C-EC82-4798-8ADA-54AE509AE6E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97205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509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Where Is Your Fruit From?</a:t>
            </a:r>
            <a:endParaRPr lang="en-GB" altLang="en-US" sz="360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47700" y="1897063"/>
            <a:ext cx="25479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durian fruit grows in countries such as Malaysia, Thailand and Indonesia in Southeast Asia.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47700" y="1528763"/>
            <a:ext cx="1616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Amazing Fact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0398FD-32D2-4769-861F-B23A6EA270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53" t="17328" r="10805" b="27170"/>
          <a:stretch/>
        </p:blipFill>
        <p:spPr>
          <a:xfrm>
            <a:off x="3529532" y="1351594"/>
            <a:ext cx="4926486" cy="4856259"/>
          </a:xfrm>
          <a:prstGeom prst="roundRect">
            <a:avLst>
              <a:gd name="adj" fmla="val 4097"/>
            </a:avLst>
          </a:prstGeom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4351338"/>
            <a:ext cx="2733675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2348917" y="2659063"/>
            <a:ext cx="4714889" cy="2667000"/>
            <a:chOff x="2348917" y="2659063"/>
            <a:chExt cx="4714889" cy="2667000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55AA1A4-528C-4C10-BEA3-E05411B41566}"/>
                </a:ext>
              </a:extLst>
            </p:cNvPr>
            <p:cNvCxnSpPr>
              <a:cxnSpLocks/>
            </p:cNvCxnSpPr>
            <p:nvPr/>
          </p:nvCxnSpPr>
          <p:spPr>
            <a:xfrm>
              <a:off x="2800919" y="2659063"/>
              <a:ext cx="3817369" cy="2000250"/>
            </a:xfrm>
            <a:prstGeom prst="straightConnector1">
              <a:avLst/>
            </a:prstGeom>
            <a:ln w="190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855AA1A4-528C-4C10-BEA3-E05411B415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9662" y="2860646"/>
              <a:ext cx="4038626" cy="2206654"/>
            </a:xfrm>
            <a:prstGeom prst="straightConnector1">
              <a:avLst/>
            </a:prstGeom>
            <a:ln w="190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55AA1A4-528C-4C10-BEA3-E05411B41566}"/>
                </a:ext>
              </a:extLst>
            </p:cNvPr>
            <p:cNvCxnSpPr>
              <a:cxnSpLocks/>
            </p:cNvCxnSpPr>
            <p:nvPr/>
          </p:nvCxnSpPr>
          <p:spPr>
            <a:xfrm>
              <a:off x="2348917" y="3165475"/>
              <a:ext cx="4714889" cy="2160588"/>
            </a:xfrm>
            <a:prstGeom prst="straightConnector1">
              <a:avLst/>
            </a:prstGeom>
            <a:ln w="190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4538710-B1AC-4726-B8C8-873D40277937}"/>
              </a:ext>
            </a:extLst>
          </p:cNvPr>
          <p:cNvSpPr/>
          <p:nvPr/>
        </p:nvSpPr>
        <p:spPr>
          <a:xfrm>
            <a:off x="4111625" y="4213225"/>
            <a:ext cx="4276725" cy="1357313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E493A4A-9492-460D-A963-582B841DD9EE}"/>
              </a:ext>
            </a:extLst>
          </p:cNvPr>
          <p:cNvSpPr/>
          <p:nvPr/>
        </p:nvSpPr>
        <p:spPr>
          <a:xfrm>
            <a:off x="696913" y="1812925"/>
            <a:ext cx="4572000" cy="1357313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27088" y="1890713"/>
            <a:ext cx="35671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It is sometimes called the ‘King of Fruits’. It is known for its large size, its thorny skin but most of all, its strong smell.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427663" y="4303713"/>
            <a:ext cx="30289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It has such a potent smell that it is banned from hotels, airports and other public places.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1362075"/>
            <a:ext cx="3865563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52863"/>
            <a:ext cx="1392238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4213225"/>
            <a:ext cx="3128963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0397FF0-73D7-43E9-9171-E1722965E707}"/>
              </a:ext>
            </a:extLst>
          </p:cNvPr>
          <p:cNvSpPr/>
          <p:nvPr/>
        </p:nvSpPr>
        <p:spPr>
          <a:xfrm>
            <a:off x="1803400" y="3565525"/>
            <a:ext cx="5394325" cy="2592388"/>
          </a:xfrm>
          <a:prstGeom prst="roundRect">
            <a:avLst>
              <a:gd name="adj" fmla="val 6604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1255713"/>
            <a:ext cx="57626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27EFCD-78D2-4CF2-B459-4FF57977DE1F}"/>
              </a:ext>
            </a:extLst>
          </p:cNvPr>
          <p:cNvSpPr/>
          <p:nvPr/>
        </p:nvSpPr>
        <p:spPr>
          <a:xfrm>
            <a:off x="1870075" y="4902200"/>
            <a:ext cx="539432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You could try to find 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can find durian for sale in this country;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which other fruits are native to Southeast Asia;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which other foods are banned and why.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47700" y="1528763"/>
            <a:ext cx="1616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Amazing Fact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47700" y="1897063"/>
            <a:ext cx="25479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mango grows in many tropical places all around the world, such as India, Africa, Central America, South America and China.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mango tree can grow to between 35-40 metres tall. The mango fruit is juicy and has a large stone.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388" y="2276475"/>
            <a:ext cx="4679950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2928938" y="2862263"/>
            <a:ext cx="4386262" cy="1227137"/>
            <a:chOff x="2928938" y="2862263"/>
            <a:chExt cx="4386262" cy="1227137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8D9BC44F-EBD2-47D7-A746-DE571EEE9409}"/>
                </a:ext>
              </a:extLst>
            </p:cNvPr>
            <p:cNvCxnSpPr/>
            <p:nvPr/>
          </p:nvCxnSpPr>
          <p:spPr>
            <a:xfrm>
              <a:off x="2928938" y="2862263"/>
              <a:ext cx="3989387" cy="703262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40CEF7C0-0002-4223-BCD9-B35EEECFF79B}"/>
                </a:ext>
              </a:extLst>
            </p:cNvPr>
            <p:cNvCxnSpPr/>
            <p:nvPr/>
          </p:nvCxnSpPr>
          <p:spPr>
            <a:xfrm>
              <a:off x="2938943" y="2862263"/>
              <a:ext cx="3009420" cy="993775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4562AEDA-53F7-4A01-9194-B1BAAF0B8EC7}"/>
                </a:ext>
              </a:extLst>
            </p:cNvPr>
            <p:cNvCxnSpPr/>
            <p:nvPr/>
          </p:nvCxnSpPr>
          <p:spPr>
            <a:xfrm>
              <a:off x="2938943" y="2862263"/>
              <a:ext cx="914400" cy="423862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69755468-D866-4B94-9FFA-D3C2DDAB0771}"/>
                </a:ext>
              </a:extLst>
            </p:cNvPr>
            <p:cNvCxnSpPr/>
            <p:nvPr/>
          </p:nvCxnSpPr>
          <p:spPr>
            <a:xfrm>
              <a:off x="2928938" y="2862263"/>
              <a:ext cx="4386262" cy="438150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55AA1A4-528C-4C10-BEA3-E05411B41566}"/>
                </a:ext>
              </a:extLst>
            </p:cNvPr>
            <p:cNvCxnSpPr>
              <a:cxnSpLocks/>
            </p:cNvCxnSpPr>
            <p:nvPr/>
          </p:nvCxnSpPr>
          <p:spPr>
            <a:xfrm>
              <a:off x="2928938" y="2871788"/>
              <a:ext cx="1643062" cy="1217612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9453">
            <a:off x="1106504" y="5113123"/>
            <a:ext cx="2652374" cy="957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4538710-B1AC-4726-B8C8-873D40277937}"/>
              </a:ext>
            </a:extLst>
          </p:cNvPr>
          <p:cNvSpPr/>
          <p:nvPr/>
        </p:nvSpPr>
        <p:spPr>
          <a:xfrm>
            <a:off x="4842933" y="4483630"/>
            <a:ext cx="3228978" cy="1086908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1897" r="-263" b="1"/>
          <a:stretch/>
        </p:blipFill>
        <p:spPr>
          <a:xfrm>
            <a:off x="1184970" y="1983688"/>
            <a:ext cx="5060418" cy="3586850"/>
          </a:xfrm>
          <a:prstGeom prst="ellipse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E493A4A-9492-460D-A963-582B841DD9EE}"/>
              </a:ext>
            </a:extLst>
          </p:cNvPr>
          <p:cNvSpPr/>
          <p:nvPr/>
        </p:nvSpPr>
        <p:spPr>
          <a:xfrm>
            <a:off x="764649" y="1812926"/>
            <a:ext cx="4572000" cy="1058862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94824" y="1890713"/>
            <a:ext cx="35671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over 500 types of mangoes growing around the world.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952474" y="4555811"/>
            <a:ext cx="30289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It can take between 4 and 5 months for the fruit to ripen after it has flowered.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039">
            <a:off x="4279811" y="1641696"/>
            <a:ext cx="3931154" cy="1419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0397FF0-73D7-43E9-9171-E1722965E707}"/>
              </a:ext>
            </a:extLst>
          </p:cNvPr>
          <p:cNvSpPr/>
          <p:nvPr/>
        </p:nvSpPr>
        <p:spPr>
          <a:xfrm>
            <a:off x="1803400" y="3565525"/>
            <a:ext cx="5394325" cy="2592388"/>
          </a:xfrm>
          <a:prstGeom prst="roundRect">
            <a:avLst>
              <a:gd name="adj" fmla="val 6604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1255713"/>
            <a:ext cx="57626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27EFCD-78D2-4CF2-B459-4FF57977DE1F}"/>
              </a:ext>
            </a:extLst>
          </p:cNvPr>
          <p:cNvSpPr/>
          <p:nvPr/>
        </p:nvSpPr>
        <p:spPr>
          <a:xfrm>
            <a:off x="1870075" y="4902200"/>
            <a:ext cx="53943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You could try to find 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which other countries grow mangoes;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where the world’s biggest mango was grown.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47700" y="1528763"/>
            <a:ext cx="1616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Amazing Fact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47700" y="1897063"/>
            <a:ext cx="2547938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tangerine was the name of the fruit that first came from Tangier in Morocco.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Tangerines grow in many places around the world including Central America and Europe.</a:t>
            </a:r>
          </a:p>
        </p:txBody>
      </p:sp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00" y="2052638"/>
            <a:ext cx="4557713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1FE3DDF-3B35-4E14-9C39-F09115D4EE8A}"/>
              </a:ext>
            </a:extLst>
          </p:cNvPr>
          <p:cNvCxnSpPr/>
          <p:nvPr/>
        </p:nvCxnSpPr>
        <p:spPr>
          <a:xfrm>
            <a:off x="2843868" y="2910980"/>
            <a:ext cx="4074457" cy="7736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2961314" y="3429001"/>
            <a:ext cx="4579311" cy="983608"/>
            <a:chOff x="2961314" y="3429001"/>
            <a:chExt cx="4579311" cy="983608"/>
          </a:xfrm>
        </p:grpSpPr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4A0BC5CB-1EBE-4E19-87DB-46B4CF278775}"/>
                </a:ext>
              </a:extLst>
            </p:cNvPr>
            <p:cNvCxnSpPr/>
            <p:nvPr/>
          </p:nvCxnSpPr>
          <p:spPr>
            <a:xfrm flipV="1">
              <a:off x="2961314" y="3724277"/>
              <a:ext cx="2021849" cy="478607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A616244E-0178-4F28-859C-661DDCD2FF6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61314" y="3429001"/>
              <a:ext cx="4579311" cy="983608"/>
            </a:xfrm>
            <a:prstGeom prst="straightConnector1">
              <a:avLst/>
            </a:prstGeom>
            <a:ln w="127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flipH="1">
            <a:off x="793633" y="4666355"/>
            <a:ext cx="2256071" cy="1487510"/>
            <a:chOff x="5021060" y="1774593"/>
            <a:chExt cx="2898396" cy="191101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51501">
              <a:off x="5021060" y="1774593"/>
              <a:ext cx="1954635" cy="160270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8499" flipH="1">
              <a:off x="5964821" y="2082908"/>
              <a:ext cx="1954635" cy="160270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13" y="3301762"/>
            <a:ext cx="4528282" cy="2268775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4538710-B1AC-4726-B8C8-873D40277937}"/>
              </a:ext>
            </a:extLst>
          </p:cNvPr>
          <p:cNvSpPr/>
          <p:nvPr/>
        </p:nvSpPr>
        <p:spPr>
          <a:xfrm>
            <a:off x="5344688" y="4213225"/>
            <a:ext cx="3043662" cy="1357313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E493A4A-9492-460D-A963-582B841DD9EE}"/>
              </a:ext>
            </a:extLst>
          </p:cNvPr>
          <p:cNvSpPr/>
          <p:nvPr/>
        </p:nvSpPr>
        <p:spPr>
          <a:xfrm>
            <a:off x="696913" y="1812925"/>
            <a:ext cx="4730750" cy="1357313"/>
          </a:xfrm>
          <a:prstGeom prst="roundRect">
            <a:avLst>
              <a:gd name="adj" fmla="val 10487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27088" y="1890713"/>
            <a:ext cx="35671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Tangerines are part of the citrus family. Other fruits in this group are oranges, satsumas and mandarins.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455284" y="4303713"/>
            <a:ext cx="30289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They are smaller and sweeter than oranges with thin peel that is easy to take off.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567237" y="1774593"/>
            <a:ext cx="2898396" cy="1911018"/>
            <a:chOff x="5021060" y="1774593"/>
            <a:chExt cx="2898396" cy="191101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51501">
              <a:off x="5021060" y="1774593"/>
              <a:ext cx="1954635" cy="160270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8499" flipH="1">
              <a:off x="5964821" y="2082908"/>
              <a:ext cx="1954635" cy="160270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0397FF0-73D7-43E9-9171-E1722965E707}"/>
              </a:ext>
            </a:extLst>
          </p:cNvPr>
          <p:cNvSpPr/>
          <p:nvPr/>
        </p:nvSpPr>
        <p:spPr>
          <a:xfrm>
            <a:off x="1803400" y="3565525"/>
            <a:ext cx="5394325" cy="2592388"/>
          </a:xfrm>
          <a:prstGeom prst="roundRect">
            <a:avLst>
              <a:gd name="adj" fmla="val 6604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1255713"/>
            <a:ext cx="57626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27EFCD-78D2-4CF2-B459-4FF57977DE1F}"/>
              </a:ext>
            </a:extLst>
          </p:cNvPr>
          <p:cNvSpPr/>
          <p:nvPr/>
        </p:nvSpPr>
        <p:spPr>
          <a:xfrm>
            <a:off x="1870075" y="4902200"/>
            <a:ext cx="53943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You could try to find 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which other fruits are part of the citrus family.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73113" y="1201738"/>
            <a:ext cx="75882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Research where the following fruits are grown. Then find the countries on the map and match the fruits with the correct country. Using a ruler, draw a line to connect the fruit to the country it is grown in.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4" b="16507"/>
          <a:stretch>
            <a:fillRect/>
          </a:stretch>
        </p:blipFill>
        <p:spPr bwMode="auto">
          <a:xfrm>
            <a:off x="1209675" y="3468688"/>
            <a:ext cx="6592888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2239963"/>
            <a:ext cx="989012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138363"/>
            <a:ext cx="48101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0" y="2239963"/>
            <a:ext cx="74453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274888"/>
            <a:ext cx="801688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13" y="2284413"/>
            <a:ext cx="955675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228850"/>
            <a:ext cx="7540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75" y="2312988"/>
            <a:ext cx="108743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2284413"/>
            <a:ext cx="120967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69900" y="3016250"/>
            <a:ext cx="1208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bananas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493838" y="3016250"/>
            <a:ext cx="12080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pineapples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443163" y="3016250"/>
            <a:ext cx="12065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melons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298825" y="3016250"/>
            <a:ext cx="1208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oranges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4176713" y="3016250"/>
            <a:ext cx="12080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coconut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283200" y="3016250"/>
            <a:ext cx="12065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kiwi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338888" y="3016250"/>
            <a:ext cx="12080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grapefruit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412038" y="3016250"/>
            <a:ext cx="12080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grapes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30F3B7C-A7A7-4F97-B125-D59E0375879B}"/>
              </a:ext>
            </a:extLst>
          </p:cNvPr>
          <p:cNvCxnSpPr/>
          <p:nvPr/>
        </p:nvCxnSpPr>
        <p:spPr>
          <a:xfrm>
            <a:off x="1209675" y="3355975"/>
            <a:ext cx="5032375" cy="1995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441EC68F-C5C3-471C-83C4-17794857A774}"/>
              </a:ext>
            </a:extLst>
          </p:cNvPr>
          <p:cNvCxnSpPr/>
          <p:nvPr/>
        </p:nvCxnSpPr>
        <p:spPr>
          <a:xfrm flipH="1">
            <a:off x="1493838" y="3368675"/>
            <a:ext cx="447675" cy="1790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814DE50A-DA2F-4548-A085-539609A416C7}"/>
              </a:ext>
            </a:extLst>
          </p:cNvPr>
          <p:cNvCxnSpPr>
            <a:stCxn id="24" idx="2"/>
          </p:cNvCxnSpPr>
          <p:nvPr/>
        </p:nvCxnSpPr>
        <p:spPr>
          <a:xfrm>
            <a:off x="3046413" y="3355975"/>
            <a:ext cx="3019425" cy="1995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16C59C8A-F9C5-4776-A71E-D727DBFDA720}"/>
              </a:ext>
            </a:extLst>
          </p:cNvPr>
          <p:cNvCxnSpPr>
            <a:stCxn id="25" idx="2"/>
          </p:cNvCxnSpPr>
          <p:nvPr/>
        </p:nvCxnSpPr>
        <p:spPr>
          <a:xfrm flipH="1">
            <a:off x="2822575" y="3355975"/>
            <a:ext cx="1079500" cy="1663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C3793888-993B-4A61-9A36-F58A35B17907}"/>
              </a:ext>
            </a:extLst>
          </p:cNvPr>
          <p:cNvCxnSpPr>
            <a:stCxn id="26" idx="2"/>
          </p:cNvCxnSpPr>
          <p:nvPr/>
        </p:nvCxnSpPr>
        <p:spPr>
          <a:xfrm>
            <a:off x="4779963" y="3355975"/>
            <a:ext cx="1352550" cy="2247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48A167D7-9C7C-48CB-B0FB-7909D626CEED}"/>
              </a:ext>
            </a:extLst>
          </p:cNvPr>
          <p:cNvCxnSpPr>
            <a:stCxn id="27" idx="2"/>
          </p:cNvCxnSpPr>
          <p:nvPr/>
        </p:nvCxnSpPr>
        <p:spPr>
          <a:xfrm>
            <a:off x="5886450" y="3355975"/>
            <a:ext cx="1520825" cy="3022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919CB7A-9B2B-4CC4-A238-81DEB3B9B918}"/>
              </a:ext>
            </a:extLst>
          </p:cNvPr>
          <p:cNvCxnSpPr>
            <a:cxnSpLocks/>
          </p:cNvCxnSpPr>
          <p:nvPr/>
        </p:nvCxnSpPr>
        <p:spPr>
          <a:xfrm flipH="1">
            <a:off x="3362325" y="3368675"/>
            <a:ext cx="3533775" cy="2011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D2B992B8-B23A-4CB3-A851-8F56568A0C0C}"/>
              </a:ext>
            </a:extLst>
          </p:cNvPr>
          <p:cNvCxnSpPr>
            <a:stCxn id="29" idx="2"/>
          </p:cNvCxnSpPr>
          <p:nvPr/>
        </p:nvCxnSpPr>
        <p:spPr>
          <a:xfrm flipH="1">
            <a:off x="4152900" y="3355975"/>
            <a:ext cx="3863975" cy="1417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 nodeType="clickPar">
                      <p:stCondLst>
                        <p:cond delay="0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 nodeType="clickPar">
                      <p:stCondLst>
                        <p:cond delay="0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 nodeType="clickPar">
                      <p:stCondLst>
                        <p:cond delay="0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 nodeType="clickPar">
                      <p:stCondLst>
                        <p:cond delay="0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59CF43-4B40-4604-B5BF-B5AE146EED4B}"/>
              </a:ext>
            </a:extLst>
          </p:cNvPr>
          <p:cNvSpPr/>
          <p:nvPr/>
        </p:nvSpPr>
        <p:spPr>
          <a:xfrm>
            <a:off x="565150" y="1739900"/>
            <a:ext cx="5014913" cy="2533650"/>
          </a:xfrm>
          <a:prstGeom prst="roundRect">
            <a:avLst>
              <a:gd name="adj" fmla="val 6604"/>
            </a:avLst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Where Is Your Fruit From?</a:t>
            </a:r>
            <a:endParaRPr lang="en-GB" altLang="en-US"/>
          </a:p>
        </p:txBody>
      </p:sp>
      <p:sp>
        <p:nvSpPr>
          <p:cNvPr id="19460" name="TextBox 2"/>
          <p:cNvSpPr txBox="1">
            <a:spLocks noChangeArrowheads="1"/>
          </p:cNvSpPr>
          <p:nvPr/>
        </p:nvSpPr>
        <p:spPr bwMode="auto">
          <a:xfrm>
            <a:off x="681038" y="1852613"/>
            <a:ext cx="48990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Bananas – South East Asia/Vietnam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Pineapples – Hawaii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Melons – Thailand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Oranges – Florida, USA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Coconuts – Malaysia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Kiwis – New Zealand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Grapefruits – Barbados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Grapes - Spain</a:t>
            </a:r>
          </a:p>
        </p:txBody>
      </p:sp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6387">
            <a:off x="3170238" y="1652588"/>
            <a:ext cx="5549900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43</TotalTime>
  <Words>438</Words>
  <Application>Microsoft Office PowerPoint</Application>
  <PresentationFormat>On-screen Show (4:3)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 SemiBold</vt:lpstr>
      <vt:lpstr>Calibri</vt:lpstr>
      <vt:lpstr>Twinkl</vt:lpstr>
      <vt:lpstr>Arial</vt:lpstr>
      <vt:lpstr>Office Theme</vt:lpstr>
      <vt:lpstr>PowerPoint Presentation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Where Is Your Fruit From?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Webb</dc:creator>
  <cp:lastModifiedBy>Staff</cp:lastModifiedBy>
  <cp:revision>22</cp:revision>
  <dcterms:created xsi:type="dcterms:W3CDTF">2018-09-18T12:55:15Z</dcterms:created>
  <dcterms:modified xsi:type="dcterms:W3CDTF">2021-01-11T09:59:11Z</dcterms:modified>
</cp:coreProperties>
</file>