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509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9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459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760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993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022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387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700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965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34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880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76C2E-4E2D-4DD7-A6A4-2C93C6AA1B5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7EC96-5DFB-458D-BDED-A7056E637A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13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71569"/>
            <a:ext cx="7292581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83" y="0"/>
            <a:ext cx="9144000" cy="2613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98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820" y="-747464"/>
            <a:ext cx="914400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1018479">
            <a:off x="4266171" y="1865530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Brush Script MT" pitchFamily="66" charset="0"/>
              </a:rPr>
              <a:t>“Spread Hope”</a:t>
            </a:r>
            <a:endParaRPr lang="en-GB" dirty="0">
              <a:latin typeface="Brush Script MT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6027" y="3212976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Bradley Hand ITC" pitchFamily="66" charset="0"/>
              </a:rPr>
              <a:t>Across the country, hundreds of children are creating rainbow pictures and displaying them in their windows to symbolise “Hope”</a:t>
            </a:r>
            <a:endParaRPr lang="en-GB" sz="2800" b="1" dirty="0">
              <a:latin typeface="Bradley Hand ITC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7485"/>
            <a:ext cx="2639194" cy="129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194" y="4604282"/>
            <a:ext cx="3279304" cy="1844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498" y="4667485"/>
            <a:ext cx="3176682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44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820" y="-747464"/>
            <a:ext cx="914400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1018479">
            <a:off x="4189091" y="785411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Brush Script MT" pitchFamily="66" charset="0"/>
              </a:rPr>
              <a:t>“Spread Hope”</a:t>
            </a:r>
            <a:endParaRPr lang="en-GB" dirty="0">
              <a:latin typeface="Brush Script MT" pitchFamily="66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848994"/>
            <a:ext cx="5292080" cy="2009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112"/>
            <a:ext cx="3848940" cy="242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3448">
            <a:off x="5805327" y="2484328"/>
            <a:ext cx="2809634" cy="2289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3575">
            <a:off x="574380" y="3011192"/>
            <a:ext cx="2485636" cy="1702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91520" y="1909860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Bradley Hand ITC" pitchFamily="66" charset="0"/>
              </a:rPr>
              <a:t>Be as creative as you can and create your own rainbow. You could use…</a:t>
            </a:r>
            <a:endParaRPr lang="en-GB" sz="28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56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00" y="1749405"/>
            <a:ext cx="3678242" cy="1703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820" y="-747464"/>
            <a:ext cx="914400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1018479">
            <a:off x="4189091" y="785411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Brush Script MT" pitchFamily="66" charset="0"/>
              </a:rPr>
              <a:t>“Spread Hope”</a:t>
            </a:r>
            <a:endParaRPr lang="en-GB" dirty="0">
              <a:latin typeface="Brush Script MT" pitchFamily="66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79387"/>
            <a:ext cx="2232248" cy="2394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le 6"/>
          <p:cNvSpPr/>
          <p:nvPr/>
        </p:nvSpPr>
        <p:spPr>
          <a:xfrm rot="20672966">
            <a:off x="1145418" y="3164609"/>
            <a:ext cx="4452621" cy="57717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480" y="5476871"/>
            <a:ext cx="1827160" cy="121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 rot="516423">
            <a:off x="2014842" y="3861366"/>
            <a:ext cx="39244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 smtClean="0">
                <a:latin typeface="Bradley Hand ITC" pitchFamily="66" charset="0"/>
              </a:rPr>
              <a:t>Cd mobile</a:t>
            </a:r>
          </a:p>
          <a:p>
            <a:pPr algn="ctr"/>
            <a:r>
              <a:rPr lang="en-GB" sz="1600" b="1" dirty="0" smtClean="0">
                <a:latin typeface="Bradley Hand ITC" pitchFamily="66" charset="0"/>
              </a:rPr>
              <a:t>Paint  old </a:t>
            </a:r>
            <a:r>
              <a:rPr lang="en-GB" sz="1600" b="1" dirty="0" err="1" smtClean="0">
                <a:latin typeface="Bradley Hand ITC" pitchFamily="66" charset="0"/>
              </a:rPr>
              <a:t>Cds</a:t>
            </a:r>
            <a:r>
              <a:rPr lang="en-GB" sz="1600" b="1" dirty="0" smtClean="0">
                <a:latin typeface="Bradley Hand ITC" pitchFamily="66" charset="0"/>
              </a:rPr>
              <a:t> </a:t>
            </a:r>
          </a:p>
          <a:p>
            <a:pPr algn="ctr"/>
            <a:r>
              <a:rPr lang="en-GB" sz="1600" b="1" dirty="0" smtClean="0">
                <a:latin typeface="Bradley Hand ITC" pitchFamily="66" charset="0"/>
              </a:rPr>
              <a:t>(Check with your Parents, don’t be using their favourites )</a:t>
            </a:r>
          </a:p>
          <a:p>
            <a:pPr algn="ctr"/>
            <a:r>
              <a:rPr lang="en-GB" sz="1600" b="1" dirty="0" smtClean="0">
                <a:latin typeface="Bradley Hand ITC" pitchFamily="66" charset="0"/>
              </a:rPr>
              <a:t>Attach string /wool</a:t>
            </a:r>
          </a:p>
          <a:p>
            <a:pPr algn="ctr"/>
            <a:r>
              <a:rPr lang="en-GB" sz="1600" b="1" dirty="0" smtClean="0">
                <a:latin typeface="Bradley Hand ITC" pitchFamily="66" charset="0"/>
              </a:rPr>
              <a:t>Hang in your  windows</a:t>
            </a:r>
            <a:endParaRPr lang="en-GB" sz="1600" b="1" dirty="0">
              <a:latin typeface="Bradley Hand ITC" pitchFamily="66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3797">
            <a:off x="5702300" y="1998905"/>
            <a:ext cx="3333864" cy="1675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 rot="451162">
            <a:off x="5739328" y="385350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 smtClean="0">
                <a:latin typeface="Bradley Hand ITC" pitchFamily="66" charset="0"/>
              </a:rPr>
              <a:t>Finger paint</a:t>
            </a:r>
          </a:p>
        </p:txBody>
      </p:sp>
      <p:sp>
        <p:nvSpPr>
          <p:cNvPr id="6" name="Rectangle 5"/>
          <p:cNvSpPr/>
          <p:nvPr/>
        </p:nvSpPr>
        <p:spPr>
          <a:xfrm rot="20663356">
            <a:off x="1216382" y="3199386"/>
            <a:ext cx="42098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400" b="1" dirty="0" smtClean="0">
                <a:latin typeface="Bradley Hand ITC" pitchFamily="66" charset="0"/>
              </a:rPr>
              <a:t>Cut a rainbow outline from paper plates ,card or  paper</a:t>
            </a:r>
          </a:p>
          <a:p>
            <a:pPr algn="ctr"/>
            <a:r>
              <a:rPr lang="en-GB" sz="1400" b="1" dirty="0">
                <a:latin typeface="Bradley Hand ITC" pitchFamily="66" charset="0"/>
              </a:rPr>
              <a:t> </a:t>
            </a:r>
            <a:r>
              <a:rPr lang="en-GB" sz="1400" b="1" dirty="0" smtClean="0">
                <a:latin typeface="Bradley Hand ITC" pitchFamily="66" charset="0"/>
              </a:rPr>
              <a:t>and add clouds.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3424">
            <a:off x="5841500" y="4213125"/>
            <a:ext cx="2624752" cy="2527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53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820" y="-747464"/>
            <a:ext cx="914400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1018479">
            <a:off x="4410187" y="768610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Brush Script MT" pitchFamily="66" charset="0"/>
              </a:rPr>
              <a:t>“Spread Hope”</a:t>
            </a:r>
            <a:endParaRPr lang="en-GB" dirty="0">
              <a:latin typeface="Brush Script MT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672437">
            <a:off x="3659131" y="2146164"/>
            <a:ext cx="47542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Bradley Hand ITC" pitchFamily="66" charset="0"/>
              </a:rPr>
              <a:t>“Add a message to your rainbow”</a:t>
            </a:r>
            <a:endParaRPr lang="en-GB" sz="4400" dirty="0">
              <a:latin typeface="Bradley Hand ITC" pitchFamily="66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132856"/>
            <a:ext cx="273630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9" y="3348961"/>
            <a:ext cx="2606833" cy="331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40936"/>
            <a:ext cx="3392413" cy="262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26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820" y="-747464"/>
            <a:ext cx="914400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1018479">
            <a:off x="4266171" y="1865530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Brush Script MT" pitchFamily="66" charset="0"/>
              </a:rPr>
              <a:t>“Spread Hope”</a:t>
            </a:r>
            <a:endParaRPr lang="en-GB" dirty="0">
              <a:latin typeface="Brush Script MT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48820" y="3010644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Bradley Hand ITC" pitchFamily="66" charset="0"/>
              </a:rPr>
              <a:t>Looking forward to seeing your creations.</a:t>
            </a:r>
          </a:p>
          <a:p>
            <a:pPr algn="ctr"/>
            <a:r>
              <a:rPr lang="en-GB" sz="2800" b="1" dirty="0" smtClean="0">
                <a:latin typeface="Bradley Hand ITC" pitchFamily="66" charset="0"/>
              </a:rPr>
              <a:t>Make your </a:t>
            </a:r>
            <a:r>
              <a:rPr lang="en-GB" sz="2800" b="1" dirty="0">
                <a:latin typeface="Bradley Hand ITC" pitchFamily="66" charset="0"/>
              </a:rPr>
              <a:t> </a:t>
            </a:r>
            <a:r>
              <a:rPr lang="en-GB" sz="2800" b="1" dirty="0" smtClean="0">
                <a:latin typeface="Bradley Hand ITC" pitchFamily="66" charset="0"/>
              </a:rPr>
              <a:t>sure you take a picture and email them to Miss O’Keefe… </a:t>
            </a:r>
            <a:endParaRPr lang="en-GB" sz="2800" b="1" dirty="0">
              <a:latin typeface="Bradley Hand ITC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 rot="20849485">
            <a:off x="2824628" y="4437852"/>
            <a:ext cx="3634328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800" dirty="0" smtClean="0">
                <a:solidFill>
                  <a:srgbClr val="FF0000"/>
                </a:solidFill>
                <a:latin typeface="Brush Script MT" pitchFamily="66" charset="0"/>
              </a:rPr>
              <a:t>Enjoy</a:t>
            </a:r>
            <a:endParaRPr lang="en-GB" sz="13800" dirty="0">
              <a:solidFill>
                <a:srgbClr val="FF0000"/>
              </a:solidFill>
              <a:latin typeface="Brush Script MT" pitchFamily="66" charset="0"/>
            </a:endParaRPr>
          </a:p>
        </p:txBody>
      </p:sp>
      <p:pic>
        <p:nvPicPr>
          <p:cNvPr id="7170" name="Picture 2" descr="C:\Users\staff.PRIMET\AppData\Local\Microsoft\Windows\Temporary Internet Files\Content.IE5\0983O5ZL\brush-306179_960_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1154">
            <a:off x="6156176" y="3010644"/>
            <a:ext cx="2853456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09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131</Words>
  <Application>Microsoft Office PowerPoint</Application>
  <PresentationFormat>On-screen Show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Teacher</cp:lastModifiedBy>
  <cp:revision>10</cp:revision>
  <dcterms:created xsi:type="dcterms:W3CDTF">2020-03-24T10:56:19Z</dcterms:created>
  <dcterms:modified xsi:type="dcterms:W3CDTF">2020-03-24T12:44:35Z</dcterms:modified>
</cp:coreProperties>
</file>