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0" r:id="rId4"/>
    <p:sldId id="27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F3073-F5E9-4414-B38E-E0F1A2191BA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C91F7-8023-44FD-B462-7F88D5406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159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F3073-F5E9-4414-B38E-E0F1A2191BA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C91F7-8023-44FD-B462-7F88D5406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985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F3073-F5E9-4414-B38E-E0F1A2191BA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C91F7-8023-44FD-B462-7F88D5406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268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F3073-F5E9-4414-B38E-E0F1A2191BA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C91F7-8023-44FD-B462-7F88D5406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108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F3073-F5E9-4414-B38E-E0F1A2191BA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C91F7-8023-44FD-B462-7F88D5406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41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F3073-F5E9-4414-B38E-E0F1A2191BA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C91F7-8023-44FD-B462-7F88D5406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377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F3073-F5E9-4414-B38E-E0F1A2191BA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C91F7-8023-44FD-B462-7F88D5406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639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F3073-F5E9-4414-B38E-E0F1A2191BA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C91F7-8023-44FD-B462-7F88D5406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115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F3073-F5E9-4414-B38E-E0F1A2191BA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C91F7-8023-44FD-B462-7F88D5406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880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F3073-F5E9-4414-B38E-E0F1A2191BA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C91F7-8023-44FD-B462-7F88D5406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518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F3073-F5E9-4414-B38E-E0F1A2191BA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C91F7-8023-44FD-B462-7F88D5406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199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CF3073-F5E9-4414-B38E-E0F1A2191BAE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C91F7-8023-44FD-B462-7F88D5406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174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slide" Target="slide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778" y="260648"/>
            <a:ext cx="9367758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900" b="1" dirty="0">
                <a:solidFill>
                  <a:srgbClr val="FFC000"/>
                </a:solidFill>
                <a:latin typeface="Agency FB" pitchFamily="34" charset="0"/>
              </a:rPr>
              <a:t>Collage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719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78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388518" y="188640"/>
            <a:ext cx="7495850" cy="122413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4653136"/>
            <a:ext cx="2556561" cy="1967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8518" y="188640"/>
            <a:ext cx="807191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b="1" dirty="0">
                <a:solidFill>
                  <a:srgbClr val="FFC000"/>
                </a:solidFill>
                <a:latin typeface="Agency FB" pitchFamily="34" charset="0"/>
              </a:rPr>
              <a:t>Collage</a:t>
            </a:r>
            <a:endParaRPr lang="en-GB" sz="1100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171" y="3892774"/>
            <a:ext cx="2961829" cy="2776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24B2872-077D-4991-8892-579C9655F903}"/>
              </a:ext>
            </a:extLst>
          </p:cNvPr>
          <p:cNvSpPr/>
          <p:nvPr/>
        </p:nvSpPr>
        <p:spPr>
          <a:xfrm>
            <a:off x="435557" y="1524833"/>
            <a:ext cx="6181804" cy="231812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776A8B-1574-43B8-8051-67D36FF038EA}"/>
              </a:ext>
            </a:extLst>
          </p:cNvPr>
          <p:cNvSpPr txBox="1"/>
          <p:nvPr/>
        </p:nvSpPr>
        <p:spPr>
          <a:xfrm>
            <a:off x="717704" y="1582499"/>
            <a:ext cx="475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Collage art can be created in many was, this could include, fabric collages, digital, natural, paint and magazine collages.</a:t>
            </a:r>
            <a:endParaRPr lang="en-GB" sz="2400" i="1" dirty="0"/>
          </a:p>
        </p:txBody>
      </p:sp>
      <p:sp>
        <p:nvSpPr>
          <p:cNvPr id="2" name="Rectangle 1"/>
          <p:cNvSpPr/>
          <p:nvPr/>
        </p:nvSpPr>
        <p:spPr>
          <a:xfrm>
            <a:off x="1469297" y="3303017"/>
            <a:ext cx="51480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5" action="ppaction://hlinksldjump"/>
              </a:rPr>
              <a:t>https://www.youtube.com/watch?v=ppBdIj2pEUc</a:t>
            </a:r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F042A59-1A83-47C4-8EA6-AB83DC476B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8102" y="4080465"/>
            <a:ext cx="4629215" cy="137762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2BDF2DD-A52B-4660-9983-B6481E2D94A5}"/>
              </a:ext>
            </a:extLst>
          </p:cNvPr>
          <p:cNvSpPr txBox="1"/>
          <p:nvPr/>
        </p:nvSpPr>
        <p:spPr>
          <a:xfrm>
            <a:off x="1529801" y="3025159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u="sng" dirty="0"/>
              <a:t>Follow the link</a:t>
            </a:r>
            <a:endParaRPr lang="en-GB" i="1" u="sng" dirty="0"/>
          </a:p>
        </p:txBody>
      </p:sp>
    </p:spTree>
    <p:extLst>
      <p:ext uri="{BB962C8B-B14F-4D97-AF65-F5344CB8AC3E}">
        <p14:creationId xmlns:p14="http://schemas.microsoft.com/office/powerpoint/2010/main" val="1534170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388518" y="188640"/>
            <a:ext cx="7495850" cy="122413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388518" y="188640"/>
            <a:ext cx="807191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b="1" dirty="0">
                <a:solidFill>
                  <a:srgbClr val="FFC000"/>
                </a:solidFill>
                <a:latin typeface="Agency FB" pitchFamily="34" charset="0"/>
              </a:rPr>
              <a:t>Collage</a:t>
            </a:r>
            <a:endParaRPr lang="en-GB" sz="11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776A8B-1574-43B8-8051-67D36FF038EA}"/>
              </a:ext>
            </a:extLst>
          </p:cNvPr>
          <p:cNvSpPr txBox="1"/>
          <p:nvPr/>
        </p:nvSpPr>
        <p:spPr>
          <a:xfrm>
            <a:off x="753960" y="1847551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i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2BDF2DD-A52B-4660-9983-B6481E2D94A5}"/>
              </a:ext>
            </a:extLst>
          </p:cNvPr>
          <p:cNvSpPr txBox="1"/>
          <p:nvPr/>
        </p:nvSpPr>
        <p:spPr>
          <a:xfrm>
            <a:off x="1612171" y="270541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u="sng" dirty="0"/>
              <a:t>Follow the link</a:t>
            </a:r>
            <a:endParaRPr lang="en-GB" i="1" u="sng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EF95774-2554-4E97-81BA-6E3906602E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806" y="687511"/>
            <a:ext cx="2598415" cy="270782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35C3FA1-02D8-4238-B144-27ACCEB7EC10}"/>
              </a:ext>
            </a:extLst>
          </p:cNvPr>
          <p:cNvSpPr/>
          <p:nvPr/>
        </p:nvSpPr>
        <p:spPr>
          <a:xfrm>
            <a:off x="5097821" y="2017815"/>
            <a:ext cx="2189299" cy="169018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649F442-1331-472B-82F0-5A786A5A842E}"/>
              </a:ext>
            </a:extLst>
          </p:cNvPr>
          <p:cNvSpPr txBox="1"/>
          <p:nvPr/>
        </p:nvSpPr>
        <p:spPr>
          <a:xfrm>
            <a:off x="5186052" y="2126554"/>
            <a:ext cx="21892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Natural Collage</a:t>
            </a:r>
          </a:p>
          <a:p>
            <a:r>
              <a:rPr lang="en-US" dirty="0"/>
              <a:t>Created by using, natural wood, driftwood and leaves…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63051B2-E454-47F4-8F05-190D430452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6475" y="2862908"/>
            <a:ext cx="1779399" cy="3697119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0B657D4B-98B8-4E1B-BBFA-57F61F81FFEA}"/>
              </a:ext>
            </a:extLst>
          </p:cNvPr>
          <p:cNvSpPr/>
          <p:nvPr/>
        </p:nvSpPr>
        <p:spPr>
          <a:xfrm>
            <a:off x="5048929" y="4254820"/>
            <a:ext cx="2189299" cy="25319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BDB5CAD-23EC-4105-BF7A-E21FAEF631CA}"/>
              </a:ext>
            </a:extLst>
          </p:cNvPr>
          <p:cNvSpPr txBox="1"/>
          <p:nvPr/>
        </p:nvSpPr>
        <p:spPr>
          <a:xfrm>
            <a:off x="5167337" y="4325705"/>
            <a:ext cx="21892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Digital Collage</a:t>
            </a:r>
          </a:p>
          <a:p>
            <a:r>
              <a:rPr lang="en-US" dirty="0"/>
              <a:t>Digital collage is a technique of using computer tools cut out and layer parts from different images to create a new image.</a:t>
            </a:r>
            <a:endParaRPr lang="en-GB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7E4FC4B-D6D7-470F-B0BA-1807771028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366" y="1267917"/>
            <a:ext cx="4848225" cy="2733675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A55E7625-6D69-41BF-8A0F-D9FB3BB97E77}"/>
              </a:ext>
            </a:extLst>
          </p:cNvPr>
          <p:cNvSpPr/>
          <p:nvPr/>
        </p:nvSpPr>
        <p:spPr>
          <a:xfrm>
            <a:off x="39766" y="2920472"/>
            <a:ext cx="1943652" cy="231570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u="sng" dirty="0">
                <a:solidFill>
                  <a:schemeClr val="tx1"/>
                </a:solidFill>
              </a:rPr>
              <a:t>Fabric Collage</a:t>
            </a:r>
          </a:p>
          <a:p>
            <a:r>
              <a:rPr lang="en-US" dirty="0">
                <a:solidFill>
                  <a:schemeClr val="tx1"/>
                </a:solidFill>
              </a:rPr>
              <a:t>Fabric collages uses different materials, such as fabric, ribbon etc.. </a:t>
            </a:r>
            <a:r>
              <a:rPr lang="en-US" dirty="0" err="1">
                <a:solidFill>
                  <a:schemeClr val="tx1"/>
                </a:solidFill>
              </a:rPr>
              <a:t>Layerd</a:t>
            </a:r>
            <a:r>
              <a:rPr lang="en-US" dirty="0">
                <a:solidFill>
                  <a:schemeClr val="tx1"/>
                </a:solidFill>
              </a:rPr>
              <a:t> up to create images.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EABBBED-753E-407A-A0D5-BD7DD2422B34}"/>
              </a:ext>
            </a:extLst>
          </p:cNvPr>
          <p:cNvSpPr/>
          <p:nvPr/>
        </p:nvSpPr>
        <p:spPr>
          <a:xfrm>
            <a:off x="60138" y="5511822"/>
            <a:ext cx="4517233" cy="106214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70F4130-92DC-45AC-B16D-26BA75DB0288}"/>
              </a:ext>
            </a:extLst>
          </p:cNvPr>
          <p:cNvSpPr txBox="1"/>
          <p:nvPr/>
        </p:nvSpPr>
        <p:spPr>
          <a:xfrm>
            <a:off x="156648" y="5570942"/>
            <a:ext cx="44544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Magazine Collage</a:t>
            </a:r>
          </a:p>
          <a:p>
            <a:r>
              <a:rPr lang="en-US" dirty="0"/>
              <a:t>Created by cut out from magazines, newspaper, leaflets and letters.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078" y="3840681"/>
            <a:ext cx="2556561" cy="1967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8921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>
            <a:extLst>
              <a:ext uri="{FF2B5EF4-FFF2-40B4-BE49-F238E27FC236}">
                <a16:creationId xmlns:a16="http://schemas.microsoft.com/office/drawing/2014/main" id="{A95AE389-68F0-40E6-99E6-3A79B8427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B0D1BE5-518D-4B35-A78F-FBB257E710BE}"/>
              </a:ext>
            </a:extLst>
          </p:cNvPr>
          <p:cNvSpPr txBox="1"/>
          <p:nvPr/>
        </p:nvSpPr>
        <p:spPr>
          <a:xfrm>
            <a:off x="1115616" y="3911321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https://www.youtube.com/watch?v=M4aygj8g6Xs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6E172C-03F9-45BE-A40D-C94A217F1E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2204864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3F936C7-10ED-4486-8BAE-B6638BDFFAF6}"/>
              </a:ext>
            </a:extLst>
          </p:cNvPr>
          <p:cNvSpPr/>
          <p:nvPr/>
        </p:nvSpPr>
        <p:spPr>
          <a:xfrm>
            <a:off x="179512" y="2411230"/>
            <a:ext cx="5688632" cy="428002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934994-A020-47FC-A19F-8814A6CBDFB9}"/>
              </a:ext>
            </a:extLst>
          </p:cNvPr>
          <p:cNvSpPr txBox="1"/>
          <p:nvPr/>
        </p:nvSpPr>
        <p:spPr>
          <a:xfrm>
            <a:off x="503040" y="2429882"/>
            <a:ext cx="518457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We will be focusing on magazine collage.</a:t>
            </a:r>
          </a:p>
          <a:p>
            <a:r>
              <a:rPr lang="en-US" b="1" dirty="0"/>
              <a:t>You had a practice last week so you are now ready for your final piece. </a:t>
            </a:r>
          </a:p>
          <a:p>
            <a:endParaRPr lang="en-US" b="1" dirty="0"/>
          </a:p>
          <a:p>
            <a:r>
              <a:rPr lang="en-US" b="1" dirty="0"/>
              <a:t>As we focusing more on collage you can start by drawing a simple shape or just the outline of a piece of fruit(</a:t>
            </a:r>
            <a:r>
              <a:rPr lang="en-US" i="1" dirty="0"/>
              <a:t>this doesn’t have to be a large drawing</a:t>
            </a:r>
            <a:r>
              <a:rPr lang="en-US" b="1" dirty="0"/>
              <a:t>) and use different types of paper,  layer them up and completely fill the shape. </a:t>
            </a:r>
          </a:p>
          <a:p>
            <a:endParaRPr lang="en-US" b="1" dirty="0"/>
          </a:p>
          <a:p>
            <a:r>
              <a:rPr lang="en-US" b="1" dirty="0"/>
              <a:t>Tear small pieces, this will look more effective in your work.</a:t>
            </a:r>
          </a:p>
          <a:p>
            <a:r>
              <a:rPr lang="en-US" b="1" u="sng" dirty="0">
                <a:solidFill>
                  <a:srgbClr val="FF0000"/>
                </a:solidFill>
              </a:rPr>
              <a:t>Please start to save any, magazines, newspapers, menus, catalogues as these will be useful over the next couple of week.</a:t>
            </a:r>
          </a:p>
          <a:p>
            <a:endParaRPr lang="en-US" b="1" dirty="0"/>
          </a:p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8CC38BF-9EB5-488E-9D66-9DD76F8FFD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8075" y="4936339"/>
            <a:ext cx="1706217" cy="16986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36C80D9-F418-42BB-B168-4D971A0EF4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1612" y="2683582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996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245</Words>
  <Application>Microsoft Office PowerPoint</Application>
  <PresentationFormat>On-screen Show (4:3)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Agency FB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Sadia Bashir</cp:lastModifiedBy>
  <cp:revision>16</cp:revision>
  <dcterms:created xsi:type="dcterms:W3CDTF">2019-01-11T17:44:09Z</dcterms:created>
  <dcterms:modified xsi:type="dcterms:W3CDTF">2021-01-20T12:40:39Z</dcterms:modified>
</cp:coreProperties>
</file>