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5" d="100"/>
          <a:sy n="75" d="100"/>
        </p:scale>
        <p:origin x="32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7867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19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102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9331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028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9984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904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639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559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33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698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14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1.xml"/><Relationship Id="rId18" Type="http://schemas.openxmlformats.org/officeDocument/2006/relationships/hyperlink" Target="http://www.aragon.es/" TargetMode="Externa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hyperlink" Target="http://creativecommons.org/licenses/by-nc-sa/3.0/" TargetMode="External"/><Relationship Id="rId2" Type="http://schemas.openxmlformats.org/officeDocument/2006/relationships/audio" Target="../media/media1.mp3"/><Relationship Id="rId16" Type="http://schemas.openxmlformats.org/officeDocument/2006/relationships/hyperlink" Target="http://www.arasaac.org/undefined/" TargetMode="External"/><Relationship Id="rId20" Type="http://schemas.openxmlformats.org/officeDocument/2006/relationships/image" Target="../media/image2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hyperlink" Target="http://www.arasaac.org/%20http:/catedu.es/arasaac/" TargetMode="External"/><Relationship Id="rId10" Type="http://schemas.openxmlformats.org/officeDocument/2006/relationships/audio" Target="../media/media5.mp3"/><Relationship Id="rId19" Type="http://schemas.openxmlformats.org/officeDocument/2006/relationships/image" Target="../media/image1.jpe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hyperlink" Target="http://www.arasaac.org/%20http:/www.palao.es/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55.mp3"/><Relationship Id="rId13" Type="http://schemas.openxmlformats.org/officeDocument/2006/relationships/slideLayout" Target="../slideLayouts/slideLayout4.xml"/><Relationship Id="rId3" Type="http://schemas.microsoft.com/office/2007/relationships/media" Target="../media/media53.mp3"/><Relationship Id="rId7" Type="http://schemas.microsoft.com/office/2007/relationships/media" Target="../media/media55.mp3"/><Relationship Id="rId12" Type="http://schemas.openxmlformats.org/officeDocument/2006/relationships/audio" Target="../media/media57.mp3"/><Relationship Id="rId2" Type="http://schemas.openxmlformats.org/officeDocument/2006/relationships/audio" Target="../media/media52.mp3"/><Relationship Id="rId1" Type="http://schemas.microsoft.com/office/2007/relationships/media" Target="../media/media52.mp3"/><Relationship Id="rId6" Type="http://schemas.openxmlformats.org/officeDocument/2006/relationships/audio" Target="../media/media54.mp3"/><Relationship Id="rId11" Type="http://schemas.microsoft.com/office/2007/relationships/media" Target="../media/media57.mp3"/><Relationship Id="rId5" Type="http://schemas.microsoft.com/office/2007/relationships/media" Target="../media/media54.mp3"/><Relationship Id="rId15" Type="http://schemas.openxmlformats.org/officeDocument/2006/relationships/image" Target="../media/image11.jpeg"/><Relationship Id="rId10" Type="http://schemas.openxmlformats.org/officeDocument/2006/relationships/audio" Target="../media/media56.mp3"/><Relationship Id="rId4" Type="http://schemas.openxmlformats.org/officeDocument/2006/relationships/audio" Target="../media/media53.mp3"/><Relationship Id="rId9" Type="http://schemas.microsoft.com/office/2007/relationships/media" Target="../media/media56.mp3"/><Relationship Id="rId1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61.mp3"/><Relationship Id="rId13" Type="http://schemas.openxmlformats.org/officeDocument/2006/relationships/slideLayout" Target="../slideLayouts/slideLayout4.xml"/><Relationship Id="rId3" Type="http://schemas.microsoft.com/office/2007/relationships/media" Target="../media/media59.mp3"/><Relationship Id="rId7" Type="http://schemas.microsoft.com/office/2007/relationships/media" Target="../media/media61.mp3"/><Relationship Id="rId12" Type="http://schemas.openxmlformats.org/officeDocument/2006/relationships/audio" Target="../media/media63.mp3"/><Relationship Id="rId2" Type="http://schemas.openxmlformats.org/officeDocument/2006/relationships/audio" Target="../media/media58.mp3"/><Relationship Id="rId1" Type="http://schemas.microsoft.com/office/2007/relationships/media" Target="../media/media58.mp3"/><Relationship Id="rId6" Type="http://schemas.openxmlformats.org/officeDocument/2006/relationships/audio" Target="../media/media60.mp3"/><Relationship Id="rId11" Type="http://schemas.microsoft.com/office/2007/relationships/media" Target="../media/media63.mp3"/><Relationship Id="rId5" Type="http://schemas.microsoft.com/office/2007/relationships/media" Target="../media/media60.mp3"/><Relationship Id="rId15" Type="http://schemas.openxmlformats.org/officeDocument/2006/relationships/image" Target="../media/image2.png"/><Relationship Id="rId10" Type="http://schemas.openxmlformats.org/officeDocument/2006/relationships/audio" Target="../media/media62.mp3"/><Relationship Id="rId4" Type="http://schemas.openxmlformats.org/officeDocument/2006/relationships/audio" Target="../media/media59.mp3"/><Relationship Id="rId9" Type="http://schemas.microsoft.com/office/2007/relationships/media" Target="../media/media62.mp3"/><Relationship Id="rId1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media67.mp3"/><Relationship Id="rId13" Type="http://schemas.openxmlformats.org/officeDocument/2006/relationships/image" Target="../media/image15.jpeg"/><Relationship Id="rId3" Type="http://schemas.microsoft.com/office/2007/relationships/media" Target="../media/media65.mp3"/><Relationship Id="rId7" Type="http://schemas.microsoft.com/office/2007/relationships/media" Target="../media/media67.mp3"/><Relationship Id="rId12" Type="http://schemas.openxmlformats.org/officeDocument/2006/relationships/image" Target="../media/image14.jpeg"/><Relationship Id="rId2" Type="http://schemas.openxmlformats.org/officeDocument/2006/relationships/audio" Target="../media/media64.mp3"/><Relationship Id="rId1" Type="http://schemas.microsoft.com/office/2007/relationships/media" Target="../media/media64.mp3"/><Relationship Id="rId6" Type="http://schemas.openxmlformats.org/officeDocument/2006/relationships/audio" Target="../media/media66.mp3"/><Relationship Id="rId11" Type="http://schemas.openxmlformats.org/officeDocument/2006/relationships/image" Target="../media/image13.jpeg"/><Relationship Id="rId5" Type="http://schemas.microsoft.com/office/2007/relationships/media" Target="../media/media66.mp3"/><Relationship Id="rId10" Type="http://schemas.openxmlformats.org/officeDocument/2006/relationships/image" Target="../media/image2.png"/><Relationship Id="rId4" Type="http://schemas.openxmlformats.org/officeDocument/2006/relationships/audio" Target="../media/media65.mp3"/><Relationship Id="rId9" Type="http://schemas.openxmlformats.org/officeDocument/2006/relationships/slideLayout" Target="../slideLayouts/slideLayout4.xml"/><Relationship Id="rId1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69.mp3"/><Relationship Id="rId7" Type="http://schemas.openxmlformats.org/officeDocument/2006/relationships/slideLayout" Target="../slideLayouts/slideLayout4.xml"/><Relationship Id="rId2" Type="http://schemas.openxmlformats.org/officeDocument/2006/relationships/audio" Target="../media/media68.mp3"/><Relationship Id="rId1" Type="http://schemas.microsoft.com/office/2007/relationships/media" Target="../media/media68.mp3"/><Relationship Id="rId6" Type="http://schemas.openxmlformats.org/officeDocument/2006/relationships/audio" Target="../media/media70.mp3"/><Relationship Id="rId11" Type="http://schemas.openxmlformats.org/officeDocument/2006/relationships/image" Target="../media/image19.jpeg"/><Relationship Id="rId5" Type="http://schemas.microsoft.com/office/2007/relationships/media" Target="../media/media70.mp3"/><Relationship Id="rId10" Type="http://schemas.openxmlformats.org/officeDocument/2006/relationships/image" Target="../media/image18.jpeg"/><Relationship Id="rId4" Type="http://schemas.openxmlformats.org/officeDocument/2006/relationships/audio" Target="../media/media69.mp3"/><Relationship Id="rId9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p3"/><Relationship Id="rId13" Type="http://schemas.openxmlformats.org/officeDocument/2006/relationships/slideLayout" Target="../slideLayouts/slideLayout4.xml"/><Relationship Id="rId3" Type="http://schemas.microsoft.com/office/2007/relationships/media" Target="../media/media8.mp3"/><Relationship Id="rId7" Type="http://schemas.microsoft.com/office/2007/relationships/media" Target="../media/media10.mp3"/><Relationship Id="rId12" Type="http://schemas.openxmlformats.org/officeDocument/2006/relationships/audio" Target="../media/media12.mp3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11" Type="http://schemas.microsoft.com/office/2007/relationships/media" Target="../media/media12.mp3"/><Relationship Id="rId5" Type="http://schemas.microsoft.com/office/2007/relationships/media" Target="../media/media9.mp3"/><Relationship Id="rId15" Type="http://schemas.openxmlformats.org/officeDocument/2006/relationships/image" Target="../media/image2.png"/><Relationship Id="rId10" Type="http://schemas.openxmlformats.org/officeDocument/2006/relationships/audio" Target="../media/media11.mp3"/><Relationship Id="rId4" Type="http://schemas.openxmlformats.org/officeDocument/2006/relationships/audio" Target="../media/media8.mp3"/><Relationship Id="rId9" Type="http://schemas.microsoft.com/office/2007/relationships/media" Target="../media/media11.mp3"/><Relationship Id="rId1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6.mp3"/><Relationship Id="rId13" Type="http://schemas.openxmlformats.org/officeDocument/2006/relationships/slideLayout" Target="../slideLayouts/slideLayout4.xml"/><Relationship Id="rId3" Type="http://schemas.microsoft.com/office/2007/relationships/media" Target="../media/media14.mp3"/><Relationship Id="rId7" Type="http://schemas.microsoft.com/office/2007/relationships/media" Target="../media/media16.mp3"/><Relationship Id="rId12" Type="http://schemas.openxmlformats.org/officeDocument/2006/relationships/audio" Target="../media/media18.mp3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6" Type="http://schemas.openxmlformats.org/officeDocument/2006/relationships/audio" Target="../media/media15.mp3"/><Relationship Id="rId11" Type="http://schemas.microsoft.com/office/2007/relationships/media" Target="../media/media18.mp3"/><Relationship Id="rId5" Type="http://schemas.microsoft.com/office/2007/relationships/media" Target="../media/media15.mp3"/><Relationship Id="rId15" Type="http://schemas.openxmlformats.org/officeDocument/2006/relationships/image" Target="../media/image2.png"/><Relationship Id="rId10" Type="http://schemas.openxmlformats.org/officeDocument/2006/relationships/audio" Target="../media/media17.mp3"/><Relationship Id="rId4" Type="http://schemas.openxmlformats.org/officeDocument/2006/relationships/audio" Target="../media/media14.mp3"/><Relationship Id="rId9" Type="http://schemas.microsoft.com/office/2007/relationships/media" Target="../media/media17.mp3"/><Relationship Id="rId1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22.mp3"/><Relationship Id="rId3" Type="http://schemas.microsoft.com/office/2007/relationships/media" Target="../media/media20.mp3"/><Relationship Id="rId7" Type="http://schemas.microsoft.com/office/2007/relationships/media" Target="../media/media22.mp3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openxmlformats.org/officeDocument/2006/relationships/image" Target="../media/image2.png"/><Relationship Id="rId5" Type="http://schemas.microsoft.com/office/2007/relationships/media" Target="../media/media21.mp3"/><Relationship Id="rId10" Type="http://schemas.openxmlformats.org/officeDocument/2006/relationships/image" Target="../media/image5.png"/><Relationship Id="rId4" Type="http://schemas.openxmlformats.org/officeDocument/2006/relationships/audio" Target="../media/media20.mp3"/><Relationship Id="rId9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26.mp3"/><Relationship Id="rId13" Type="http://schemas.openxmlformats.org/officeDocument/2006/relationships/slideLayout" Target="../slideLayouts/slideLayout4.xml"/><Relationship Id="rId3" Type="http://schemas.microsoft.com/office/2007/relationships/media" Target="../media/media24.mp3"/><Relationship Id="rId7" Type="http://schemas.microsoft.com/office/2007/relationships/media" Target="../media/media26.mp3"/><Relationship Id="rId12" Type="http://schemas.openxmlformats.org/officeDocument/2006/relationships/audio" Target="../media/media28.mp3"/><Relationship Id="rId2" Type="http://schemas.openxmlformats.org/officeDocument/2006/relationships/audio" Target="../media/media23.mp3"/><Relationship Id="rId1" Type="http://schemas.microsoft.com/office/2007/relationships/media" Target="../media/media23.mp3"/><Relationship Id="rId6" Type="http://schemas.openxmlformats.org/officeDocument/2006/relationships/audio" Target="../media/media25.mp3"/><Relationship Id="rId11" Type="http://schemas.microsoft.com/office/2007/relationships/media" Target="../media/media28.mp3"/><Relationship Id="rId5" Type="http://schemas.microsoft.com/office/2007/relationships/media" Target="../media/media25.mp3"/><Relationship Id="rId15" Type="http://schemas.openxmlformats.org/officeDocument/2006/relationships/image" Target="../media/image2.png"/><Relationship Id="rId10" Type="http://schemas.openxmlformats.org/officeDocument/2006/relationships/audio" Target="../media/media27.mp3"/><Relationship Id="rId4" Type="http://schemas.openxmlformats.org/officeDocument/2006/relationships/audio" Target="../media/media24.mp3"/><Relationship Id="rId9" Type="http://schemas.microsoft.com/office/2007/relationships/media" Target="../media/media27.mp3"/><Relationship Id="rId1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32.mp3"/><Relationship Id="rId13" Type="http://schemas.openxmlformats.org/officeDocument/2006/relationships/slideLayout" Target="../slideLayouts/slideLayout4.xml"/><Relationship Id="rId3" Type="http://schemas.microsoft.com/office/2007/relationships/media" Target="../media/media30.mp3"/><Relationship Id="rId7" Type="http://schemas.microsoft.com/office/2007/relationships/media" Target="../media/media32.mp3"/><Relationship Id="rId12" Type="http://schemas.openxmlformats.org/officeDocument/2006/relationships/audio" Target="../media/media34.mp3"/><Relationship Id="rId2" Type="http://schemas.openxmlformats.org/officeDocument/2006/relationships/audio" Target="../media/media29.mp3"/><Relationship Id="rId1" Type="http://schemas.microsoft.com/office/2007/relationships/media" Target="../media/media29.mp3"/><Relationship Id="rId6" Type="http://schemas.openxmlformats.org/officeDocument/2006/relationships/audio" Target="../media/media31.mp3"/><Relationship Id="rId11" Type="http://schemas.microsoft.com/office/2007/relationships/media" Target="../media/media34.mp3"/><Relationship Id="rId5" Type="http://schemas.microsoft.com/office/2007/relationships/media" Target="../media/media31.mp3"/><Relationship Id="rId15" Type="http://schemas.openxmlformats.org/officeDocument/2006/relationships/image" Target="../media/image2.png"/><Relationship Id="rId10" Type="http://schemas.openxmlformats.org/officeDocument/2006/relationships/audio" Target="../media/media33.mp3"/><Relationship Id="rId4" Type="http://schemas.openxmlformats.org/officeDocument/2006/relationships/audio" Target="../media/media30.mp3"/><Relationship Id="rId9" Type="http://schemas.microsoft.com/office/2007/relationships/media" Target="../media/media33.mp3"/><Relationship Id="rId1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38.mp3"/><Relationship Id="rId13" Type="http://schemas.openxmlformats.org/officeDocument/2006/relationships/image" Target="../media/image8.jpeg"/><Relationship Id="rId3" Type="http://schemas.microsoft.com/office/2007/relationships/media" Target="../media/media36.mp3"/><Relationship Id="rId7" Type="http://schemas.microsoft.com/office/2007/relationships/media" Target="../media/media38.mp3"/><Relationship Id="rId12" Type="http://schemas.openxmlformats.org/officeDocument/2006/relationships/image" Target="../media/image2.png"/><Relationship Id="rId2" Type="http://schemas.openxmlformats.org/officeDocument/2006/relationships/audio" Target="../media/media35.mp3"/><Relationship Id="rId1" Type="http://schemas.microsoft.com/office/2007/relationships/media" Target="../media/media35.mp3"/><Relationship Id="rId6" Type="http://schemas.openxmlformats.org/officeDocument/2006/relationships/audio" Target="../media/media37.mp3"/><Relationship Id="rId11" Type="http://schemas.openxmlformats.org/officeDocument/2006/relationships/slideLayout" Target="../slideLayouts/slideLayout4.xml"/><Relationship Id="rId5" Type="http://schemas.microsoft.com/office/2007/relationships/media" Target="../media/media37.mp3"/><Relationship Id="rId10" Type="http://schemas.openxmlformats.org/officeDocument/2006/relationships/audio" Target="../media/media39.mp3"/><Relationship Id="rId4" Type="http://schemas.openxmlformats.org/officeDocument/2006/relationships/audio" Target="../media/media36.mp3"/><Relationship Id="rId9" Type="http://schemas.microsoft.com/office/2007/relationships/media" Target="../media/media39.mp3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3.mp3"/><Relationship Id="rId13" Type="http://schemas.openxmlformats.org/officeDocument/2006/relationships/slideLayout" Target="../slideLayouts/slideLayout4.xml"/><Relationship Id="rId3" Type="http://schemas.microsoft.com/office/2007/relationships/media" Target="../media/media41.mp3"/><Relationship Id="rId7" Type="http://schemas.microsoft.com/office/2007/relationships/media" Target="../media/media43.mp3"/><Relationship Id="rId12" Type="http://schemas.openxmlformats.org/officeDocument/2006/relationships/audio" Target="../media/media45.mp3"/><Relationship Id="rId2" Type="http://schemas.openxmlformats.org/officeDocument/2006/relationships/audio" Target="../media/media40.mp3"/><Relationship Id="rId1" Type="http://schemas.microsoft.com/office/2007/relationships/media" Target="../media/media40.mp3"/><Relationship Id="rId6" Type="http://schemas.openxmlformats.org/officeDocument/2006/relationships/audio" Target="../media/media42.mp3"/><Relationship Id="rId11" Type="http://schemas.microsoft.com/office/2007/relationships/media" Target="../media/media45.mp3"/><Relationship Id="rId5" Type="http://schemas.microsoft.com/office/2007/relationships/media" Target="../media/media42.mp3"/><Relationship Id="rId15" Type="http://schemas.openxmlformats.org/officeDocument/2006/relationships/image" Target="../media/image2.png"/><Relationship Id="rId10" Type="http://schemas.openxmlformats.org/officeDocument/2006/relationships/audio" Target="../media/media44.mp3"/><Relationship Id="rId4" Type="http://schemas.openxmlformats.org/officeDocument/2006/relationships/audio" Target="../media/media41.mp3"/><Relationship Id="rId9" Type="http://schemas.microsoft.com/office/2007/relationships/media" Target="../media/media44.mp3"/><Relationship Id="rId1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49.mp3"/><Relationship Id="rId13" Type="http://schemas.openxmlformats.org/officeDocument/2006/relationships/slideLayout" Target="../slideLayouts/slideLayout4.xml"/><Relationship Id="rId3" Type="http://schemas.microsoft.com/office/2007/relationships/media" Target="../media/media47.mp3"/><Relationship Id="rId7" Type="http://schemas.microsoft.com/office/2007/relationships/media" Target="../media/media49.mp3"/><Relationship Id="rId12" Type="http://schemas.openxmlformats.org/officeDocument/2006/relationships/audio" Target="../media/media51.mp3"/><Relationship Id="rId2" Type="http://schemas.openxmlformats.org/officeDocument/2006/relationships/audio" Target="../media/media46.mp3"/><Relationship Id="rId1" Type="http://schemas.microsoft.com/office/2007/relationships/media" Target="../media/media46.mp3"/><Relationship Id="rId6" Type="http://schemas.openxmlformats.org/officeDocument/2006/relationships/audio" Target="../media/media48.mp3"/><Relationship Id="rId11" Type="http://schemas.microsoft.com/office/2007/relationships/media" Target="../media/media51.mp3"/><Relationship Id="rId5" Type="http://schemas.microsoft.com/office/2007/relationships/media" Target="../media/media48.mp3"/><Relationship Id="rId15" Type="http://schemas.openxmlformats.org/officeDocument/2006/relationships/image" Target="../media/image2.png"/><Relationship Id="rId10" Type="http://schemas.openxmlformats.org/officeDocument/2006/relationships/audio" Target="../media/media50.mp3"/><Relationship Id="rId4" Type="http://schemas.openxmlformats.org/officeDocument/2006/relationships/audio" Target="../media/media47.mp3"/><Relationship Id="rId9" Type="http://schemas.microsoft.com/office/2007/relationships/media" Target="../media/media50.mp3"/><Relationship Id="rId1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1078" y="1096102"/>
            <a:ext cx="9560560" cy="1041717"/>
          </a:xfrm>
        </p:spPr>
        <p:txBody>
          <a:bodyPr/>
          <a:lstStyle/>
          <a:p>
            <a:r>
              <a:rPr lang="en-GB" dirty="0" smtClean="0"/>
              <a:t>House</a:t>
            </a:r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408623" y="5765484"/>
            <a:ext cx="9022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Pictograms</a:t>
            </a:r>
            <a:r>
              <a:rPr lang="en-GB" b="1" dirty="0"/>
              <a:t>’ author:</a:t>
            </a:r>
            <a:r>
              <a:rPr lang="en-GB" dirty="0"/>
              <a:t> </a:t>
            </a:r>
            <a:r>
              <a:rPr lang="en-GB" dirty="0">
                <a:hlinkClick r:id="rId14"/>
              </a:rPr>
              <a:t>Sergio </a:t>
            </a:r>
            <a:r>
              <a:rPr lang="en-GB" dirty="0" err="1">
                <a:hlinkClick r:id="rId14"/>
              </a:rPr>
              <a:t>Palao</a:t>
            </a:r>
            <a:r>
              <a:rPr lang="en-GB" dirty="0">
                <a:hlinkClick r:id="rId14"/>
              </a:rPr>
              <a:t> </a:t>
            </a:r>
            <a:r>
              <a:rPr lang="en-GB" b="1" dirty="0"/>
              <a:t>Origin:</a:t>
            </a:r>
            <a:r>
              <a:rPr lang="en-GB" dirty="0"/>
              <a:t> </a:t>
            </a:r>
            <a:r>
              <a:rPr lang="en-GB" dirty="0">
                <a:hlinkClick r:id="rId15"/>
              </a:rPr>
              <a:t>ARASAAC </a:t>
            </a:r>
            <a:r>
              <a:rPr lang="en-GB" dirty="0"/>
              <a:t>(</a:t>
            </a:r>
            <a:r>
              <a:rPr lang="en-GB" dirty="0">
                <a:hlinkClick r:id="rId16"/>
              </a:rPr>
              <a:t>http://arasaac.org</a:t>
            </a:r>
            <a:r>
              <a:rPr lang="en-GB" dirty="0"/>
              <a:t>) </a:t>
            </a:r>
            <a:r>
              <a:rPr lang="en-GB" b="1" dirty="0"/>
              <a:t>Licenses:</a:t>
            </a:r>
            <a:r>
              <a:rPr lang="en-GB" dirty="0"/>
              <a:t> </a:t>
            </a:r>
            <a:r>
              <a:rPr lang="en-GB" dirty="0">
                <a:hlinkClick r:id="rId17"/>
              </a:rPr>
              <a:t>CC (BY-NC-SA)</a:t>
            </a:r>
            <a:r>
              <a:rPr lang="en-GB" dirty="0"/>
              <a:t> </a:t>
            </a:r>
            <a:r>
              <a:rPr lang="en-GB" b="1" dirty="0"/>
              <a:t>Property:</a:t>
            </a:r>
            <a:r>
              <a:rPr lang="en-GB" dirty="0"/>
              <a:t> </a:t>
            </a:r>
            <a:r>
              <a:rPr lang="en-GB" u="sng" dirty="0">
                <a:hlinkClick r:id="rId18"/>
              </a:rPr>
              <a:t>Aragon Government</a:t>
            </a:r>
            <a:endParaRPr lang="en-GB" dirty="0"/>
          </a:p>
        </p:txBody>
      </p:sp>
      <p:pic>
        <p:nvPicPr>
          <p:cNvPr id="6" name="Picture 5" descr="C:\Users\shoban001\AppData\Local\Microsoft\Windows\INetCache\Content.Outlook\JZWLGP5V\IMG_20200319_142458.jpg"/>
          <p:cNvPicPr/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389" y="863460"/>
            <a:ext cx="3093085" cy="412369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hous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331304" y="1445303"/>
            <a:ext cx="406400" cy="406400"/>
          </a:xfrm>
          <a:prstGeom prst="rect">
            <a:avLst/>
          </a:prstGeom>
        </p:spPr>
      </p:pic>
      <p:sp>
        <p:nvSpPr>
          <p:cNvPr id="84" name="TextBox 83"/>
          <p:cNvSpPr txBox="1"/>
          <p:nvPr/>
        </p:nvSpPr>
        <p:spPr>
          <a:xfrm>
            <a:off x="4386021" y="2837182"/>
            <a:ext cx="4742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Tahoma" panose="020B0604030504040204" pitchFamily="34" charset="0"/>
              </a:rPr>
              <a:t>Bulgarian - </a:t>
            </a:r>
            <a:r>
              <a:rPr lang="az-Cyrl-AZ">
                <a:solidFill>
                  <a:srgbClr val="000000"/>
                </a:solidFill>
                <a:latin typeface="Tahoma" panose="020B0604030504040204" pitchFamily="34" charset="0"/>
              </a:rPr>
              <a:t>къща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4618495" y="2300532"/>
            <a:ext cx="1415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>
                <a:solidFill>
                  <a:srgbClr val="000000"/>
                </a:solidFill>
                <a:latin typeface="Tahoma" panose="020B0604030504040204" pitchFamily="34" charset="0"/>
              </a:rPr>
              <a:t>منزل</a:t>
            </a:r>
            <a:endParaRPr lang="en-GB" dirty="0"/>
          </a:p>
        </p:txBody>
      </p:sp>
      <p:pic>
        <p:nvPicPr>
          <p:cNvPr id="14" name="ãäOa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331304" y="2281998"/>
            <a:ext cx="406400" cy="406400"/>
          </a:xfrm>
          <a:prstGeom prst="rect">
            <a:avLst/>
          </a:prstGeom>
        </p:spPr>
      </p:pic>
      <p:pic>
        <p:nvPicPr>
          <p:cNvPr id="15" name="къща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331304" y="2837182"/>
            <a:ext cx="406400" cy="4064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4936210" y="3355298"/>
            <a:ext cx="15779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Italian - casa </a:t>
            </a:r>
            <a:endParaRPr lang="en-GB" dirty="0"/>
          </a:p>
        </p:txBody>
      </p:sp>
      <p:pic>
        <p:nvPicPr>
          <p:cNvPr id="17" name="cas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331304" y="3323969"/>
            <a:ext cx="406400" cy="381155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4500143" y="3868950"/>
            <a:ext cx="14427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dom</a:t>
            </a:r>
            <a:endParaRPr lang="en-GB" dirty="0"/>
          </a:p>
        </p:txBody>
      </p:sp>
      <p:pic>
        <p:nvPicPr>
          <p:cNvPr id="19" name="dom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331304" y="3952281"/>
            <a:ext cx="406400" cy="4064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4706231" y="4442783"/>
            <a:ext cx="1874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Romanian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casă</a:t>
            </a:r>
            <a:endParaRPr lang="en-GB" dirty="0"/>
          </a:p>
        </p:txBody>
      </p:sp>
      <p:pic>
        <p:nvPicPr>
          <p:cNvPr id="21" name="casă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7331304" y="458075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81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5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5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57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 bathroom</a:t>
            </a:r>
            <a:endParaRPr lang="en-GB" dirty="0"/>
          </a:p>
        </p:txBody>
      </p:sp>
      <p:pic>
        <p:nvPicPr>
          <p:cNvPr id="5" name="bathroom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085667" y="621506"/>
            <a:ext cx="406400" cy="406400"/>
          </a:xfrm>
        </p:spPr>
      </p:pic>
      <p:pic>
        <p:nvPicPr>
          <p:cNvPr id="3074" name="Picture 2" descr="Bathroom, Modern, Modern Bathroom, Home, Interior, Bath"/>
          <p:cNvPicPr>
            <a:picLocks noGrp="1" noChangeAspect="1" noChangeArrowheads="1"/>
          </p:cNvPicPr>
          <p:nvPr>
            <p:ph sz="half" idx="1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468" y="1837413"/>
            <a:ext cx="5106062" cy="3398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6618986" y="1652747"/>
            <a:ext cx="166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>
                <a:solidFill>
                  <a:srgbClr val="000000"/>
                </a:solidFill>
                <a:latin typeface="Tahoma" panose="020B0604030504040204" pitchFamily="34" charset="0"/>
              </a:rPr>
              <a:t>مرحاض</a:t>
            </a:r>
            <a:endParaRPr lang="en-GB" dirty="0"/>
          </a:p>
        </p:txBody>
      </p:sp>
      <p:pic>
        <p:nvPicPr>
          <p:cNvPr id="7" name="ãÑICÖ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608654" y="1615679"/>
            <a:ext cx="406400" cy="406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355181" y="2571910"/>
            <a:ext cx="18673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Bulgarian - </a:t>
            </a:r>
            <a:r>
              <a:rPr lang="az-Cyrl-AZ" dirty="0">
                <a:solidFill>
                  <a:srgbClr val="000000"/>
                </a:solidFill>
                <a:latin typeface="Tahoma" panose="020B0604030504040204" pitchFamily="34" charset="0"/>
              </a:rPr>
              <a:t>баня</a:t>
            </a:r>
            <a:endParaRPr lang="en-GB" dirty="0"/>
          </a:p>
        </p:txBody>
      </p:sp>
      <p:pic>
        <p:nvPicPr>
          <p:cNvPr id="9" name="баня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423400" y="2400975"/>
            <a:ext cx="406400" cy="406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400334" y="3244333"/>
            <a:ext cx="1685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Italian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bagno</a:t>
            </a:r>
            <a:endParaRPr lang="en-GB" dirty="0"/>
          </a:p>
        </p:txBody>
      </p:sp>
      <p:pic>
        <p:nvPicPr>
          <p:cNvPr id="11" name="bagno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811854" y="3207265"/>
            <a:ext cx="406400" cy="4064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6987572" y="4125555"/>
            <a:ext cx="18242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łazienka</a:t>
            </a:r>
            <a:endParaRPr lang="en-GB" dirty="0"/>
          </a:p>
        </p:txBody>
      </p:sp>
      <p:pic>
        <p:nvPicPr>
          <p:cNvPr id="13" name="łazienk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144000" y="4132420"/>
            <a:ext cx="406400" cy="4064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968055" y="4795503"/>
            <a:ext cx="18476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Romanian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baie</a:t>
            </a:r>
            <a:endParaRPr lang="en-GB" dirty="0"/>
          </a:p>
        </p:txBody>
      </p:sp>
      <p:pic>
        <p:nvPicPr>
          <p:cNvPr id="15" name="baie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8202254" y="475843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369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6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75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stairs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610" y="1825625"/>
            <a:ext cx="2952982" cy="3937310"/>
          </a:xfrm>
        </p:spPr>
      </p:pic>
      <p:pic>
        <p:nvPicPr>
          <p:cNvPr id="6" name="stairs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509933" y="749300"/>
            <a:ext cx="406400" cy="406400"/>
          </a:xfrm>
        </p:spPr>
      </p:pic>
      <p:sp>
        <p:nvSpPr>
          <p:cNvPr id="7" name="Rectangle 6"/>
          <p:cNvSpPr/>
          <p:nvPr/>
        </p:nvSpPr>
        <p:spPr>
          <a:xfrm>
            <a:off x="4954891" y="1825625"/>
            <a:ext cx="1350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>
                <a:solidFill>
                  <a:srgbClr val="000000"/>
                </a:solidFill>
                <a:latin typeface="Tahoma" panose="020B0604030504040204" pitchFamily="34" charset="0"/>
              </a:rPr>
              <a:t>سلّم </a:t>
            </a:r>
            <a:endParaRPr lang="en-GB" dirty="0"/>
          </a:p>
        </p:txBody>
      </p:sp>
      <p:pic>
        <p:nvPicPr>
          <p:cNvPr id="8" name="Oaøã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825873" y="1825625"/>
            <a:ext cx="406400" cy="406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183973" y="2626267"/>
            <a:ext cx="20966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Bulgarian - </a:t>
            </a:r>
            <a:r>
              <a:rPr lang="az-Cyrl-AZ" dirty="0">
                <a:solidFill>
                  <a:srgbClr val="000000"/>
                </a:solidFill>
                <a:latin typeface="Tahoma" panose="020B0604030504040204" pitchFamily="34" charset="0"/>
              </a:rPr>
              <a:t>стълби</a:t>
            </a:r>
            <a:endParaRPr lang="en-GB" dirty="0"/>
          </a:p>
        </p:txBody>
      </p:sp>
      <p:pic>
        <p:nvPicPr>
          <p:cNvPr id="10" name="стълби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788400" y="2589199"/>
            <a:ext cx="406400" cy="406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951300" y="3205175"/>
            <a:ext cx="15586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Tahoma" panose="020B0604030504040204" pitchFamily="34" charset="0"/>
              </a:rPr>
              <a:t>Italian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scala</a:t>
            </a:r>
            <a:endParaRPr lang="en-GB" dirty="0"/>
          </a:p>
        </p:txBody>
      </p:sp>
      <p:pic>
        <p:nvPicPr>
          <p:cNvPr id="12" name="scal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825873" y="3205175"/>
            <a:ext cx="406400" cy="4064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5842948" y="3913754"/>
            <a:ext cx="1700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schody</a:t>
            </a:r>
            <a:endParaRPr lang="en-GB" dirty="0"/>
          </a:p>
        </p:txBody>
      </p:sp>
      <p:pic>
        <p:nvPicPr>
          <p:cNvPr id="14" name="schody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933266" y="3931178"/>
            <a:ext cx="406400" cy="4064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4951300" y="4622333"/>
            <a:ext cx="19582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Romanian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scară</a:t>
            </a:r>
            <a:endParaRPr lang="en-GB" dirty="0"/>
          </a:p>
        </p:txBody>
      </p:sp>
      <p:pic>
        <p:nvPicPr>
          <p:cNvPr id="16" name="scară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340598" y="458526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613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5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6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l</a:t>
            </a:r>
            <a:r>
              <a:rPr lang="en-GB" dirty="0" smtClean="0"/>
              <a:t>iving room</a:t>
            </a:r>
            <a:endParaRPr lang="en-GB" dirty="0"/>
          </a:p>
        </p:txBody>
      </p:sp>
      <p:pic>
        <p:nvPicPr>
          <p:cNvPr id="5" name="sofa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955918" y="3059680"/>
            <a:ext cx="406400" cy="406400"/>
          </a:xfrm>
        </p:spPr>
      </p:pic>
      <p:pic>
        <p:nvPicPr>
          <p:cNvPr id="5122" name="Picture 2" descr="http://www.arasaac.org/classes/img/thumbnail.php?i=c2l6ZT0zMDAmcnV0YT0uLi8uLi9yZXBvc2l0b3Jpby9vcmlnaW5hbGVzLzI1NzEucG5n"/>
          <p:cNvPicPr>
            <a:picLocks noGrp="1" noChangeAspect="1" noChangeArrowheads="1"/>
          </p:cNvPicPr>
          <p:nvPr>
            <p:ph sz="half" idx="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00" y="497997"/>
            <a:ext cx="2580217" cy="258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953214" y="3078214"/>
            <a:ext cx="11594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 </a:t>
            </a:r>
            <a:r>
              <a:rPr lang="en-GB" b="1" dirty="0">
                <a:solidFill>
                  <a:srgbClr val="000000"/>
                </a:solidFill>
                <a:latin typeface="Tahoma" panose="020B0604030504040204" pitchFamily="34" charset="0"/>
              </a:rPr>
              <a:t>sofa</a:t>
            </a:r>
            <a:endParaRPr lang="en-GB" dirty="0"/>
          </a:p>
        </p:txBody>
      </p:sp>
      <p:pic>
        <p:nvPicPr>
          <p:cNvPr id="5124" name="Picture 4" descr="http://www.arasaac.org/classes/img/thumbnail.php?i=c2l6ZT0zMDAmcnV0YT0uLi8uLi9yZXBvc2l0b3Jpby9vcmlnaW5hbGVzLzI1NDk4LnBuZw==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8241" y="1176867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8368241" y="4046047"/>
            <a:ext cx="13773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 </a:t>
            </a:r>
            <a:r>
              <a:rPr lang="en-GB" b="1" dirty="0">
                <a:solidFill>
                  <a:srgbClr val="000000"/>
                </a:solidFill>
                <a:latin typeface="Tahoma" panose="020B0604030504040204" pitchFamily="34" charset="0"/>
              </a:rPr>
              <a:t>television</a:t>
            </a:r>
            <a:endParaRPr lang="en-GB" dirty="0"/>
          </a:p>
        </p:txBody>
      </p:sp>
      <p:pic>
        <p:nvPicPr>
          <p:cNvPr id="8" name="televisio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066867" y="4008979"/>
            <a:ext cx="406400" cy="406400"/>
          </a:xfrm>
          <a:prstGeom prst="rect">
            <a:avLst/>
          </a:prstGeom>
        </p:spPr>
      </p:pic>
      <p:pic>
        <p:nvPicPr>
          <p:cNvPr id="5126" name="Picture 6" descr="http://www.arasaac.org/classes/img/thumbnail.php?i=c2l6ZT0zMDAmcnV0YT0uLi8uLi9yZXBvc2l0b3Jpby9vcmlnaW5hbGVzLzIyNDkucG5n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5533" y="203733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4753641" y="4615934"/>
            <a:ext cx="923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latin typeface="Tahoma" panose="020B0604030504040204" pitchFamily="34" charset="0"/>
              </a:rPr>
              <a:t>carpet</a:t>
            </a:r>
            <a:endParaRPr lang="en-GB" dirty="0"/>
          </a:p>
        </p:txBody>
      </p:sp>
      <p:pic>
        <p:nvPicPr>
          <p:cNvPr id="10" name="carpet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034283" y="4597400"/>
            <a:ext cx="406400" cy="406400"/>
          </a:xfrm>
          <a:prstGeom prst="rect">
            <a:avLst/>
          </a:prstGeom>
        </p:spPr>
      </p:pic>
      <p:pic>
        <p:nvPicPr>
          <p:cNvPr id="5128" name="Picture 8" descr="http://www.arasaac.org/classes/img/thumbnail.php?i=c2l6ZT0zMDAmcnV0YT0uLi8uLi9yZXBvc2l0b3Jpby9vcmlnaW5hbGVzLzMyNjQucG5n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732" y="4615934"/>
            <a:ext cx="1752237" cy="175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2200969" y="5998839"/>
            <a:ext cx="10791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latin typeface="Tahoma" panose="020B0604030504040204" pitchFamily="34" charset="0"/>
              </a:rPr>
              <a:t>cushion</a:t>
            </a:r>
            <a:endParaRPr lang="en-GB" dirty="0"/>
          </a:p>
        </p:txBody>
      </p:sp>
      <p:pic>
        <p:nvPicPr>
          <p:cNvPr id="12" name="cushion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3378200" y="593111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689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7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5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Dining room</a:t>
            </a:r>
            <a:endParaRPr lang="en-GB" dirty="0"/>
          </a:p>
        </p:txBody>
      </p:sp>
      <p:pic>
        <p:nvPicPr>
          <p:cNvPr id="6" name="table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021641" y="3631962"/>
            <a:ext cx="406400" cy="406400"/>
          </a:xfrm>
        </p:spPr>
      </p:pic>
      <p:pic>
        <p:nvPicPr>
          <p:cNvPr id="6146" name="Picture 2" descr="http://www.arasaac.org/classes/img/thumbnail.php?i=c2l6ZT0zMDAmcnV0YT0uLi8uLi9yZXBvc2l0b3Jpby9vcmlnaW5hbGVzLzMxMjkucG5n"/>
          <p:cNvPicPr>
            <a:picLocks noGrp="1" noChangeAspect="1" noChangeArrowheads="1"/>
          </p:cNvPicPr>
          <p:nvPr>
            <p:ph sz="half" idx="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143794"/>
            <a:ext cx="2573867" cy="257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079050" y="3631962"/>
            <a:ext cx="7713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latin typeface="Tahoma" panose="020B0604030504040204" pitchFamily="34" charset="0"/>
              </a:rPr>
              <a:t>table</a:t>
            </a:r>
            <a:endParaRPr lang="en-GB" dirty="0"/>
          </a:p>
        </p:txBody>
      </p:sp>
      <p:pic>
        <p:nvPicPr>
          <p:cNvPr id="6148" name="Picture 4" descr="http://www.arasaac.org/classes/img/thumbnail.php?i=c2l6ZT0zMDAmcnV0YT0uLi8uLi9yZXBvc2l0b3Jpby9vcmlnaW5hbGVzLzMxNTUucG5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6715" y="1936935"/>
            <a:ext cx="2398316" cy="2398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4086312" y="4618567"/>
            <a:ext cx="8322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latin typeface="Tahoma" panose="020B0604030504040204" pitchFamily="34" charset="0"/>
              </a:rPr>
              <a:t>chair</a:t>
            </a:r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 </a:t>
            </a:r>
            <a:endParaRPr lang="en-GB" dirty="0"/>
          </a:p>
        </p:txBody>
      </p:sp>
      <p:pic>
        <p:nvPicPr>
          <p:cNvPr id="8" name="chair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207000" y="4581499"/>
            <a:ext cx="406400" cy="406400"/>
          </a:xfrm>
          <a:prstGeom prst="rect">
            <a:avLst/>
          </a:prstGeom>
        </p:spPr>
      </p:pic>
      <p:pic>
        <p:nvPicPr>
          <p:cNvPr id="6150" name="Picture 6" descr="http://www.arasaac.org/classes/img/thumbnail.php?i=c2l6ZT0zMDAmcnV0YT0uLi8uLi9yZXBvc2l0b3Jpby9vcmlnaW5hbGVzLzIzNTcucG5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9700" y="2819400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8052761" y="5809734"/>
            <a:ext cx="1122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solidFill>
                  <a:srgbClr val="000000"/>
                </a:solidFill>
                <a:latin typeface="Tahoma" panose="020B0604030504040204" pitchFamily="34" charset="0"/>
              </a:rPr>
              <a:t>curtains</a:t>
            </a:r>
            <a:endParaRPr lang="en-GB" dirty="0"/>
          </a:p>
        </p:txBody>
      </p:sp>
      <p:pic>
        <p:nvPicPr>
          <p:cNvPr id="10" name="curtains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9533467" y="580973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705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6000" dirty="0" smtClean="0"/>
              <a:t>roof</a:t>
            </a:r>
            <a:endParaRPr lang="en-GB" sz="6000" dirty="0"/>
          </a:p>
        </p:txBody>
      </p:sp>
      <p:pic>
        <p:nvPicPr>
          <p:cNvPr id="15" name="Content Placeholder 14"/>
          <p:cNvPicPr>
            <a:picLocks noGrp="1"/>
          </p:cNvPicPr>
          <p:nvPr>
            <p:ph sz="half" idx="1"/>
          </p:nvPr>
        </p:nvPicPr>
        <p:blipFill rotWithShape="1">
          <a:blip r:embed="rId14"/>
          <a:srcRect l="7770" t="13791" b="-1"/>
          <a:stretch/>
        </p:blipFill>
        <p:spPr bwMode="auto">
          <a:xfrm>
            <a:off x="625099" y="1443903"/>
            <a:ext cx="5943599" cy="20612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364980" y="4150985"/>
            <a:ext cx="22405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>
                <a:solidFill>
                  <a:srgbClr val="000000"/>
                </a:solidFill>
                <a:latin typeface="Tahoma" panose="020B0604030504040204" pitchFamily="34" charset="0"/>
              </a:rPr>
              <a:t>سقف من القرميد</a:t>
            </a:r>
            <a:endParaRPr lang="en-GB" dirty="0"/>
          </a:p>
        </p:txBody>
      </p:sp>
      <p:pic>
        <p:nvPicPr>
          <p:cNvPr id="7" name="OÞÝ_ãä_CaÞÑãiÏ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875365" y="4113917"/>
            <a:ext cx="406400" cy="406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046466" y="5166124"/>
            <a:ext cx="21174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Bulgarian - </a:t>
            </a:r>
            <a:r>
              <a:rPr lang="az-Cyrl-AZ" dirty="0">
                <a:solidFill>
                  <a:srgbClr val="000000"/>
                </a:solidFill>
                <a:latin typeface="Tahoma" panose="020B0604030504040204" pitchFamily="34" charset="0"/>
              </a:rPr>
              <a:t>покрив</a:t>
            </a:r>
            <a:endParaRPr lang="en-GB" dirty="0"/>
          </a:p>
        </p:txBody>
      </p:sp>
      <p:pic>
        <p:nvPicPr>
          <p:cNvPr id="9" name="Ð¿Ð¾ÐºÑEUÐ¸Ð²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738536" y="5062349"/>
            <a:ext cx="406400" cy="406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81066" y="5996597"/>
            <a:ext cx="15296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Italian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tetto</a:t>
            </a:r>
            <a:endParaRPr lang="en-GB" dirty="0"/>
          </a:p>
        </p:txBody>
      </p:sp>
      <p:pic>
        <p:nvPicPr>
          <p:cNvPr id="11" name="tetto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605530" y="5978063"/>
            <a:ext cx="406400" cy="4064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828880" y="4132451"/>
            <a:ext cx="14796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dach</a:t>
            </a:r>
            <a:endParaRPr lang="en-GB" dirty="0"/>
          </a:p>
        </p:txBody>
      </p:sp>
      <p:pic>
        <p:nvPicPr>
          <p:cNvPr id="13" name="dach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450380" y="3947785"/>
            <a:ext cx="406400" cy="4064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724579" y="4981458"/>
            <a:ext cx="22644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Romanian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acoperiş</a:t>
            </a:r>
            <a:endParaRPr lang="en-GB" dirty="0"/>
          </a:p>
        </p:txBody>
      </p:sp>
      <p:pic>
        <p:nvPicPr>
          <p:cNvPr id="16" name="acoperiş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077701" y="4944390"/>
            <a:ext cx="406400" cy="406400"/>
          </a:xfrm>
          <a:prstGeom prst="rect">
            <a:avLst/>
          </a:prstGeom>
        </p:spPr>
      </p:pic>
      <p:pic>
        <p:nvPicPr>
          <p:cNvPr id="17" name="roof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308516" y="68999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41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54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6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5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6000" dirty="0" smtClean="0"/>
              <a:t>door</a:t>
            </a:r>
            <a:endParaRPr lang="en-GB" sz="6000" dirty="0"/>
          </a:p>
        </p:txBody>
      </p:sp>
      <p:pic>
        <p:nvPicPr>
          <p:cNvPr id="5" name="Content Placeholder 4"/>
          <p:cNvPicPr>
            <a:picLocks noGrp="1"/>
          </p:cNvPicPr>
          <p:nvPr>
            <p:ph sz="half" idx="1"/>
          </p:nvPr>
        </p:nvPicPr>
        <p:blipFill>
          <a:blip r:embed="rId14"/>
          <a:stretch>
            <a:fillRect/>
          </a:stretch>
        </p:blipFill>
        <p:spPr>
          <a:xfrm>
            <a:off x="1589868" y="1690688"/>
            <a:ext cx="2705584" cy="3873352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38316" y="1981222"/>
            <a:ext cx="13124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>
                <a:solidFill>
                  <a:srgbClr val="000000"/>
                </a:solidFill>
                <a:latin typeface="Tahoma" panose="020B0604030504040204" pitchFamily="34" charset="0"/>
              </a:rPr>
              <a:t>باب</a:t>
            </a:r>
            <a:endParaRPr lang="en-GB" dirty="0"/>
          </a:p>
        </p:txBody>
      </p:sp>
      <p:pic>
        <p:nvPicPr>
          <p:cNvPr id="4" name="EC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900190" y="1981222"/>
            <a:ext cx="406400" cy="406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916010" y="2965365"/>
            <a:ext cx="19683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Bulgarian - </a:t>
            </a:r>
            <a:r>
              <a:rPr lang="az-Cyrl-AZ" dirty="0">
                <a:solidFill>
                  <a:srgbClr val="000000"/>
                </a:solidFill>
                <a:latin typeface="Tahoma" panose="020B0604030504040204" pitchFamily="34" charset="0"/>
              </a:rPr>
              <a:t>врата</a:t>
            </a:r>
            <a:endParaRPr lang="en-GB" dirty="0"/>
          </a:p>
        </p:txBody>
      </p:sp>
      <p:pic>
        <p:nvPicPr>
          <p:cNvPr id="7" name="Ð²ÑEUÐ°Ñ‚Ð° (1)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124555" y="2965365"/>
            <a:ext cx="517041" cy="51704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063876" y="3727774"/>
            <a:ext cx="16612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Italian - porta </a:t>
            </a:r>
            <a:endParaRPr lang="en-GB" dirty="0"/>
          </a:p>
        </p:txBody>
      </p:sp>
      <p:pic>
        <p:nvPicPr>
          <p:cNvPr id="9" name="porta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6977682" y="3746308"/>
            <a:ext cx="406400" cy="406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485124" y="4564319"/>
            <a:ext cx="15341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drzwi</a:t>
            </a:r>
            <a:endParaRPr lang="en-GB" dirty="0"/>
          </a:p>
        </p:txBody>
      </p:sp>
      <p:pic>
        <p:nvPicPr>
          <p:cNvPr id="11" name="drzwi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346546" y="4527251"/>
            <a:ext cx="406400" cy="4064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028267" y="5492066"/>
            <a:ext cx="17754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Romanian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uşă</a:t>
            </a:r>
            <a:endParaRPr lang="en-GB" dirty="0"/>
          </a:p>
        </p:txBody>
      </p:sp>
      <p:pic>
        <p:nvPicPr>
          <p:cNvPr id="13" name="door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143346" y="788668"/>
            <a:ext cx="406400" cy="406400"/>
          </a:xfrm>
          <a:prstGeom prst="rect">
            <a:avLst/>
          </a:prstGeom>
        </p:spPr>
      </p:pic>
      <p:pic>
        <p:nvPicPr>
          <p:cNvPr id="14" name="poartă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384082" y="556404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54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57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98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7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6000" dirty="0" smtClean="0"/>
              <a:t>window</a:t>
            </a:r>
            <a:endParaRPr lang="en-GB" sz="6000" dirty="0"/>
          </a:p>
        </p:txBody>
      </p:sp>
      <p:pic>
        <p:nvPicPr>
          <p:cNvPr id="6" name="Picture 5"/>
          <p:cNvPicPr/>
          <p:nvPr/>
        </p:nvPicPr>
        <p:blipFill>
          <a:blip r:embed="rId10"/>
          <a:stretch>
            <a:fillRect/>
          </a:stretch>
        </p:blipFill>
        <p:spPr>
          <a:xfrm>
            <a:off x="923827" y="2432115"/>
            <a:ext cx="3025757" cy="267721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677791" y="2247449"/>
            <a:ext cx="1418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>
                <a:solidFill>
                  <a:srgbClr val="000000"/>
                </a:solidFill>
                <a:latin typeface="Tahoma" panose="020B0604030504040204" pitchFamily="34" charset="0"/>
              </a:rPr>
              <a:t>نافذة </a:t>
            </a:r>
            <a:endParaRPr lang="en-GB" dirty="0"/>
          </a:p>
        </p:txBody>
      </p:sp>
      <p:pic>
        <p:nvPicPr>
          <p:cNvPr id="10" name="äCÝÐ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317006" y="2210381"/>
            <a:ext cx="406400" cy="406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135657" y="3123756"/>
            <a:ext cx="236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Bulgarian - </a:t>
            </a:r>
            <a:r>
              <a:rPr lang="az-Cyrl-AZ" dirty="0">
                <a:solidFill>
                  <a:srgbClr val="000000"/>
                </a:solidFill>
                <a:latin typeface="Tahoma" panose="020B0604030504040204" pitchFamily="34" charset="0"/>
              </a:rPr>
              <a:t>прозорец</a:t>
            </a:r>
            <a:endParaRPr lang="en-GB" dirty="0"/>
          </a:p>
        </p:txBody>
      </p:sp>
      <p:pic>
        <p:nvPicPr>
          <p:cNvPr id="12" name="Ð¿ÑEUÐ¾Ð·Ð¾ÑEUÐµÑ†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599051" y="3086302"/>
            <a:ext cx="406400" cy="4064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481294" y="3959065"/>
            <a:ext cx="18112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Italian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finestra</a:t>
            </a:r>
            <a:endParaRPr lang="en-GB" dirty="0"/>
          </a:p>
        </p:txBody>
      </p:sp>
      <p:pic>
        <p:nvPicPr>
          <p:cNvPr id="14" name="finestra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545344" y="3846649"/>
            <a:ext cx="406400" cy="4064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5386894" y="4741490"/>
            <a:ext cx="14892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okno</a:t>
            </a:r>
            <a:endParaRPr lang="en-GB" dirty="0"/>
          </a:p>
        </p:txBody>
      </p:sp>
      <p:pic>
        <p:nvPicPr>
          <p:cNvPr id="16" name="okno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091955" y="472295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17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175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5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sz="6000" dirty="0" smtClean="0"/>
              <a:t>garden</a:t>
            </a:r>
            <a:endParaRPr lang="en-GB" sz="6000" dirty="0"/>
          </a:p>
        </p:txBody>
      </p:sp>
      <p:pic>
        <p:nvPicPr>
          <p:cNvPr id="5" name="Content Placeholder 4"/>
          <p:cNvPicPr>
            <a:picLocks noGrp="1"/>
          </p:cNvPicPr>
          <p:nvPr>
            <p:ph sz="half" idx="1"/>
          </p:nvPr>
        </p:nvPicPr>
        <p:blipFill>
          <a:blip r:embed="rId14"/>
          <a:stretch>
            <a:fillRect/>
          </a:stretch>
        </p:blipFill>
        <p:spPr>
          <a:xfrm>
            <a:off x="535983" y="1690688"/>
            <a:ext cx="5181600" cy="2947252"/>
          </a:xfrm>
          <a:prstGeom prst="rect">
            <a:avLst/>
          </a:prstGeom>
        </p:spPr>
      </p:pic>
      <p:pic>
        <p:nvPicPr>
          <p:cNvPr id="3" name="gard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382235" y="755977"/>
            <a:ext cx="328891" cy="40640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838200" y="5186256"/>
            <a:ext cx="14422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>
                <a:solidFill>
                  <a:srgbClr val="000000"/>
                </a:solidFill>
                <a:latin typeface="Tahoma" panose="020B0604030504040204" pitchFamily="34" charset="0"/>
              </a:rPr>
              <a:t>حديقة</a:t>
            </a:r>
            <a:endParaRPr lang="en-GB" dirty="0"/>
          </a:p>
        </p:txBody>
      </p:sp>
      <p:pic>
        <p:nvPicPr>
          <p:cNvPr id="6" name="IÏiÞ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720383" y="5186256"/>
            <a:ext cx="406400" cy="4064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559327" y="6034668"/>
            <a:ext cx="22232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Bulgarian - </a:t>
            </a:r>
            <a:r>
              <a:rPr lang="az-Cyrl-AZ" dirty="0">
                <a:solidFill>
                  <a:srgbClr val="000000"/>
                </a:solidFill>
                <a:latin typeface="Tahoma" panose="020B0604030504040204" pitchFamily="34" charset="0"/>
              </a:rPr>
              <a:t>градина</a:t>
            </a:r>
            <a:endParaRPr lang="en-GB" dirty="0"/>
          </a:p>
        </p:txBody>
      </p:sp>
      <p:pic>
        <p:nvPicPr>
          <p:cNvPr id="8" name="Ð³ÑEUÐ°Ð´Ð¸Ð½Ð°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4205402" y="5997600"/>
            <a:ext cx="406400" cy="406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610013" y="2610316"/>
            <a:ext cx="18733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Italian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giardino</a:t>
            </a:r>
            <a:endParaRPr lang="en-GB" dirty="0"/>
          </a:p>
        </p:txBody>
      </p:sp>
      <p:pic>
        <p:nvPicPr>
          <p:cNvPr id="10" name="giardino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833963" y="2554714"/>
            <a:ext cx="406400" cy="406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961245" y="3414016"/>
            <a:ext cx="15854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ogród</a:t>
            </a:r>
            <a:endParaRPr lang="en-GB" dirty="0"/>
          </a:p>
        </p:txBody>
      </p:sp>
      <p:pic>
        <p:nvPicPr>
          <p:cNvPr id="12" name="ogród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926091" y="3414016"/>
            <a:ext cx="406400" cy="4064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898004" y="4453274"/>
            <a:ext cx="21874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Romanian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grădină</a:t>
            </a:r>
            <a:endParaRPr lang="en-GB" dirty="0"/>
          </a:p>
        </p:txBody>
      </p:sp>
      <p:pic>
        <p:nvPicPr>
          <p:cNvPr id="14" name="grădină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198680" y="441620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05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5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l</a:t>
            </a:r>
            <a:r>
              <a:rPr lang="en-GB" dirty="0" smtClean="0"/>
              <a:t>iving room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86" y="1991965"/>
            <a:ext cx="5181600" cy="3453050"/>
          </a:xfrm>
        </p:spPr>
      </p:pic>
      <p:pic>
        <p:nvPicPr>
          <p:cNvPr id="6" name="living_room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069606" y="824706"/>
            <a:ext cx="406400" cy="406400"/>
          </a:xfrm>
        </p:spPr>
      </p:pic>
      <p:sp>
        <p:nvSpPr>
          <p:cNvPr id="7" name="Rectangle 6"/>
          <p:cNvSpPr/>
          <p:nvPr/>
        </p:nvSpPr>
        <p:spPr>
          <a:xfrm>
            <a:off x="6405527" y="1991965"/>
            <a:ext cx="1285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>
                <a:solidFill>
                  <a:srgbClr val="000000"/>
                </a:solidFill>
                <a:latin typeface="Tahoma" panose="020B0604030504040204" pitchFamily="34" charset="0"/>
              </a:rPr>
              <a:t>بهو</a:t>
            </a:r>
            <a:endParaRPr lang="en-GB" dirty="0"/>
          </a:p>
        </p:txBody>
      </p:sp>
      <p:pic>
        <p:nvPicPr>
          <p:cNvPr id="8" name="Eåæ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272806" y="1973431"/>
            <a:ext cx="406400" cy="406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7048107" y="2933250"/>
            <a:ext cx="1734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Bulgarian - </a:t>
            </a:r>
            <a:r>
              <a:rPr lang="az-Cyrl-AZ" dirty="0">
                <a:solidFill>
                  <a:srgbClr val="000000"/>
                </a:solidFill>
                <a:latin typeface="Tahoma" panose="020B0604030504040204" pitchFamily="34" charset="0"/>
              </a:rPr>
              <a:t>хол</a:t>
            </a:r>
            <a:endParaRPr lang="en-GB" dirty="0"/>
          </a:p>
        </p:txBody>
      </p:sp>
      <p:pic>
        <p:nvPicPr>
          <p:cNvPr id="10" name="хол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05303" y="2933250"/>
            <a:ext cx="406400" cy="406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209094" y="3603859"/>
            <a:ext cx="17061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Italian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salone</a:t>
            </a:r>
            <a:endParaRPr lang="en-GB" dirty="0"/>
          </a:p>
        </p:txBody>
      </p:sp>
      <p:pic>
        <p:nvPicPr>
          <p:cNvPr id="12" name="salon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376028" y="3652801"/>
            <a:ext cx="406400" cy="4064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746683" y="4545144"/>
            <a:ext cx="1526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salon</a:t>
            </a:r>
            <a:endParaRPr lang="en-GB" dirty="0"/>
          </a:p>
        </p:txBody>
      </p:sp>
      <p:pic>
        <p:nvPicPr>
          <p:cNvPr id="14" name="salon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898903" y="4501211"/>
            <a:ext cx="406400" cy="4064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096000" y="5433386"/>
            <a:ext cx="2435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Romanian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sufragerie</a:t>
            </a:r>
            <a:endParaRPr lang="en-GB" dirty="0"/>
          </a:p>
        </p:txBody>
      </p:sp>
      <p:pic>
        <p:nvPicPr>
          <p:cNvPr id="16" name="sufragerie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022499" y="5396318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0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5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3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d</a:t>
            </a:r>
            <a:r>
              <a:rPr lang="en-GB" dirty="0" smtClean="0"/>
              <a:t>ining room</a:t>
            </a:r>
            <a:endParaRPr lang="en-GB" dirty="0"/>
          </a:p>
        </p:txBody>
      </p:sp>
      <p:pic>
        <p:nvPicPr>
          <p:cNvPr id="5" name="dining_room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928204" y="824706"/>
            <a:ext cx="406400" cy="406400"/>
          </a:xfrm>
        </p:spPr>
      </p:pic>
      <p:pic>
        <p:nvPicPr>
          <p:cNvPr id="1028" name="Picture 4" descr="Dining Room, Table, Chairs, Windows, Room, House, Home"/>
          <p:cNvPicPr>
            <a:picLocks noGrp="1" noChangeAspect="1" noChangeArrowheads="1"/>
          </p:cNvPicPr>
          <p:nvPr>
            <p:ph sz="half" idx="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075" y="1690688"/>
            <a:ext cx="2921430" cy="4249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934695" y="1690688"/>
            <a:ext cx="20033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>
                <a:solidFill>
                  <a:srgbClr val="000000"/>
                </a:solidFill>
                <a:latin typeface="Tahoma" panose="020B0604030504040204" pitchFamily="34" charset="0"/>
              </a:rPr>
              <a:t>غرفة الطعام </a:t>
            </a:r>
            <a:endParaRPr lang="en-GB" dirty="0"/>
          </a:p>
        </p:txBody>
      </p:sp>
      <p:pic>
        <p:nvPicPr>
          <p:cNvPr id="7" name="ÛÑÝE_CaØUCã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589625" y="1653147"/>
            <a:ext cx="406400" cy="37052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412113" y="2646919"/>
            <a:ext cx="25839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Bulgarian - </a:t>
            </a:r>
            <a:r>
              <a:rPr lang="az-Cyrl-AZ" dirty="0">
                <a:solidFill>
                  <a:srgbClr val="000000"/>
                </a:solidFill>
                <a:latin typeface="Tahoma" panose="020B0604030504040204" pitchFamily="34" charset="0"/>
              </a:rPr>
              <a:t>трапезария</a:t>
            </a:r>
            <a:endParaRPr lang="en-GB" dirty="0"/>
          </a:p>
        </p:txBody>
      </p:sp>
      <p:pic>
        <p:nvPicPr>
          <p:cNvPr id="9" name="Ñ‚ÑEUÐ°Ð¿ÐµÐ·Ð°ÑEUÐ¸Ñ_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334604" y="2609851"/>
            <a:ext cx="406400" cy="406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830300" y="3454831"/>
            <a:ext cx="25313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Italian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sala</a:t>
            </a:r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 da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pranzo</a:t>
            </a:r>
            <a:endParaRPr lang="en-GB" dirty="0"/>
          </a:p>
        </p:txBody>
      </p:sp>
      <p:pic>
        <p:nvPicPr>
          <p:cNvPr id="11" name="sala_da_pranzo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836816" y="3454831"/>
            <a:ext cx="406400" cy="4064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148984" y="4226396"/>
            <a:ext cx="17890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jadalnia</a:t>
            </a:r>
            <a:endParaRPr lang="en-GB" dirty="0"/>
          </a:p>
        </p:txBody>
      </p:sp>
      <p:pic>
        <p:nvPicPr>
          <p:cNvPr id="13" name="jadalni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7183225" y="4237183"/>
            <a:ext cx="406400" cy="4064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4934695" y="5083226"/>
            <a:ext cx="2902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Romanian </a:t>
            </a:r>
            <a:r>
              <a:rPr lang="en-GB" dirty="0" smtClean="0">
                <a:solidFill>
                  <a:srgbClr val="000000"/>
                </a:solidFill>
                <a:latin typeface="Tahoma" panose="020B0604030504040204" pitchFamily="34" charset="0"/>
              </a:rPr>
              <a:t>– </a:t>
            </a:r>
            <a:r>
              <a:rPr lang="en-GB" dirty="0" err="1" smtClean="0">
                <a:solidFill>
                  <a:srgbClr val="000000"/>
                </a:solidFill>
                <a:latin typeface="Tahoma" panose="020B0604030504040204" pitchFamily="34" charset="0"/>
              </a:rPr>
              <a:t>sala</a:t>
            </a:r>
            <a:r>
              <a:rPr lang="en-GB" dirty="0" smtClean="0">
                <a:solidFill>
                  <a:srgbClr val="000000"/>
                </a:solidFill>
                <a:latin typeface="Tahoma" panose="020B0604030504040204" pitchFamily="34" charset="0"/>
              </a:rPr>
              <a:t> de </a:t>
            </a:r>
            <a:r>
              <a:rPr lang="en-GB" dirty="0" err="1" smtClean="0">
                <a:solidFill>
                  <a:srgbClr val="000000"/>
                </a:solidFill>
                <a:latin typeface="Tahoma" panose="020B0604030504040204" pitchFamily="34" charset="0"/>
              </a:rPr>
              <a:t>mese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57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35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7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5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kitchen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274769"/>
            <a:ext cx="5181600" cy="3453050"/>
          </a:xfrm>
        </p:spPr>
      </p:pic>
      <p:pic>
        <p:nvPicPr>
          <p:cNvPr id="6" name="kitchen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501467" y="621506"/>
            <a:ext cx="406400" cy="406400"/>
          </a:xfrm>
        </p:spPr>
      </p:pic>
      <p:sp>
        <p:nvSpPr>
          <p:cNvPr id="7" name="Rectangle 6"/>
          <p:cNvSpPr/>
          <p:nvPr/>
        </p:nvSpPr>
        <p:spPr>
          <a:xfrm>
            <a:off x="6546093" y="1947069"/>
            <a:ext cx="1506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>
                <a:solidFill>
                  <a:srgbClr val="000000"/>
                </a:solidFill>
                <a:latin typeface="Tahoma" panose="020B0604030504040204" pitchFamily="34" charset="0"/>
              </a:rPr>
              <a:t>مطبخ </a:t>
            </a:r>
            <a:endParaRPr lang="en-GB" dirty="0"/>
          </a:p>
        </p:txBody>
      </p:sp>
      <p:pic>
        <p:nvPicPr>
          <p:cNvPr id="8" name="ãØEÎ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578760" y="1843344"/>
            <a:ext cx="406400" cy="40640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296517" y="3042435"/>
            <a:ext cx="19635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Bulgarian - </a:t>
            </a:r>
            <a:r>
              <a:rPr lang="az-Cyrl-AZ" dirty="0">
                <a:solidFill>
                  <a:srgbClr val="000000"/>
                </a:solidFill>
                <a:latin typeface="Tahoma" panose="020B0604030504040204" pitchFamily="34" charset="0"/>
              </a:rPr>
              <a:t>кухня</a:t>
            </a:r>
            <a:endParaRPr lang="en-GB" dirty="0"/>
          </a:p>
        </p:txBody>
      </p:sp>
      <p:pic>
        <p:nvPicPr>
          <p:cNvPr id="10" name="кухня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578760" y="2956092"/>
            <a:ext cx="406400" cy="4064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501467" y="3705217"/>
            <a:ext cx="16965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Italian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cucina</a:t>
            </a:r>
            <a:endParaRPr lang="en-GB" dirty="0"/>
          </a:p>
        </p:txBody>
      </p:sp>
      <p:pic>
        <p:nvPicPr>
          <p:cNvPr id="12" name="cucina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462549" y="3798094"/>
            <a:ext cx="406400" cy="40640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6483876" y="4465685"/>
            <a:ext cx="17761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kuchnia</a:t>
            </a:r>
            <a:endParaRPr lang="en-GB" dirty="0"/>
          </a:p>
        </p:txBody>
      </p:sp>
      <p:pic>
        <p:nvPicPr>
          <p:cNvPr id="14" name="kuchni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905341" y="4428617"/>
            <a:ext cx="406400" cy="40640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483876" y="5543153"/>
            <a:ext cx="2363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Romanian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bucătărie</a:t>
            </a:r>
            <a:endParaRPr lang="en-GB" dirty="0"/>
          </a:p>
        </p:txBody>
      </p:sp>
      <p:pic>
        <p:nvPicPr>
          <p:cNvPr id="16" name="bucătărie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11741" y="541811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80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75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3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bedroom</a:t>
            </a:r>
            <a:endParaRPr lang="en-GB" dirty="0"/>
          </a:p>
        </p:txBody>
      </p:sp>
      <p:pic>
        <p:nvPicPr>
          <p:cNvPr id="2050" name="Picture 2" descr="Kids, Bedroom, Child, Boy, Girl, Kid, Beds"/>
          <p:cNvPicPr>
            <a:picLocks noGrp="1" noChangeAspect="1" noChangeArrowheads="1"/>
          </p:cNvPicPr>
          <p:nvPr>
            <p:ph sz="half" idx="1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554" y="1825625"/>
            <a:ext cx="2900892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bedro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433733" y="824706"/>
            <a:ext cx="406400" cy="406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188123" y="1825625"/>
            <a:ext cx="18157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>
                <a:solidFill>
                  <a:srgbClr val="000000"/>
                </a:solidFill>
                <a:latin typeface="Tahoma" panose="020B0604030504040204" pitchFamily="34" charset="0"/>
              </a:rPr>
              <a:t>غرفة النوم</a:t>
            </a:r>
            <a:endParaRPr lang="en-GB" dirty="0"/>
          </a:p>
        </p:txBody>
      </p:sp>
      <p:pic>
        <p:nvPicPr>
          <p:cNvPr id="7" name="ÛÑÝE_Caäæã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230533" y="1743869"/>
            <a:ext cx="406400" cy="4064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5915501" y="2456934"/>
            <a:ext cx="21767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Bulgarian - </a:t>
            </a:r>
            <a:r>
              <a:rPr lang="az-Cyrl-AZ" dirty="0">
                <a:solidFill>
                  <a:srgbClr val="000000"/>
                </a:solidFill>
                <a:latin typeface="Tahoma" panose="020B0604030504040204" pitchFamily="34" charset="0"/>
              </a:rPr>
              <a:t>спалня </a:t>
            </a:r>
            <a:endParaRPr lang="en-GB" dirty="0"/>
          </a:p>
        </p:txBody>
      </p:sp>
      <p:pic>
        <p:nvPicPr>
          <p:cNvPr id="9" name="спалня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212667" y="2419866"/>
            <a:ext cx="406400" cy="4064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188123" y="3223180"/>
            <a:ext cx="26445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Italian - camera da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letto</a:t>
            </a:r>
            <a:endParaRPr lang="en-GB" dirty="0"/>
          </a:p>
        </p:txBody>
      </p:sp>
      <p:pic>
        <p:nvPicPr>
          <p:cNvPr id="11" name="camera_da_letto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009467" y="3223180"/>
            <a:ext cx="406400" cy="4064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967761" y="3986806"/>
            <a:ext cx="1872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sypialnia</a:t>
            </a:r>
            <a:endParaRPr lang="en-GB" dirty="0"/>
          </a:p>
        </p:txBody>
      </p:sp>
      <p:pic>
        <p:nvPicPr>
          <p:cNvPr id="13" name="sypialnia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092251" y="3968272"/>
            <a:ext cx="406400" cy="4064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051549" y="4565766"/>
            <a:ext cx="22921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Romanian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dormitor</a:t>
            </a:r>
            <a:endParaRPr lang="en-GB" dirty="0"/>
          </a:p>
        </p:txBody>
      </p:sp>
      <p:pic>
        <p:nvPicPr>
          <p:cNvPr id="15" name="dormitor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515754" y="456576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46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35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6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358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453</TotalTime>
  <Words>233</Words>
  <Application>Microsoft Office PowerPoint</Application>
  <PresentationFormat>Widescreen</PresentationFormat>
  <Paragraphs>75</Paragraphs>
  <Slides>13</Slides>
  <Notes>0</Notes>
  <HiddenSlides>0</HiddenSlides>
  <MMClips>70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Tahoma</vt:lpstr>
      <vt:lpstr>Office Theme</vt:lpstr>
      <vt:lpstr>House</vt:lpstr>
      <vt:lpstr>roof</vt:lpstr>
      <vt:lpstr>door</vt:lpstr>
      <vt:lpstr>window</vt:lpstr>
      <vt:lpstr>garden</vt:lpstr>
      <vt:lpstr>living room</vt:lpstr>
      <vt:lpstr>dining room</vt:lpstr>
      <vt:lpstr>kitchen</vt:lpstr>
      <vt:lpstr>bedroom</vt:lpstr>
      <vt:lpstr> bathroom</vt:lpstr>
      <vt:lpstr>stairs</vt:lpstr>
      <vt:lpstr>living room</vt:lpstr>
      <vt:lpstr>Dining room</vt:lpstr>
    </vt:vector>
  </TitlesOfParts>
  <Company>Lancashire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Sardais, Roxana</dc:creator>
  <cp:lastModifiedBy>Hoban, Samantha</cp:lastModifiedBy>
  <cp:revision>35</cp:revision>
  <dcterms:created xsi:type="dcterms:W3CDTF">2020-03-19T11:18:37Z</dcterms:created>
  <dcterms:modified xsi:type="dcterms:W3CDTF">2020-03-20T10:43:36Z</dcterms:modified>
</cp:coreProperties>
</file>