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0" r:id="rId4"/>
    <p:sldId id="263" r:id="rId5"/>
    <p:sldId id="262" r:id="rId6"/>
    <p:sldId id="258" r:id="rId7"/>
    <p:sldId id="261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0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57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1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03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02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7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035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7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677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742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548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B0594-3FAE-4051-B444-CF7D7D52194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F79BA-84D2-48AD-858A-B2E28F534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844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w2fzV3nTT0o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Ugl6ZyxQINI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476672" y="188640"/>
            <a:ext cx="7772400" cy="1470025"/>
          </a:xfrm>
        </p:spPr>
        <p:txBody>
          <a:bodyPr>
            <a:noAutofit/>
          </a:bodyPr>
          <a:lstStyle/>
          <a:p>
            <a:r>
              <a:rPr lang="en-GB" sz="11500" dirty="0">
                <a:ln w="25400">
                  <a:solidFill>
                    <a:schemeClr val="bg1"/>
                  </a:solidFill>
                </a:ln>
                <a:solidFill>
                  <a:srgbClr val="FF0000"/>
                </a:solidFill>
                <a:latin typeface="Impact" pitchFamily="34" charset="0"/>
              </a:rPr>
              <a:t>H</a:t>
            </a:r>
            <a:r>
              <a:rPr lang="en-GB" sz="11500" dirty="0" smtClean="0">
                <a:ln w="25400">
                  <a:solidFill>
                    <a:schemeClr val="bg1"/>
                  </a:solidFill>
                </a:ln>
                <a:solidFill>
                  <a:srgbClr val="FF0000"/>
                </a:solidFill>
                <a:latin typeface="Impact" pitchFamily="34" charset="0"/>
              </a:rPr>
              <a:t>eroes</a:t>
            </a:r>
            <a:endParaRPr lang="en-GB" sz="11500" dirty="0">
              <a:ln w="25400">
                <a:solidFill>
                  <a:schemeClr val="bg1"/>
                </a:solidFill>
              </a:ln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3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-15408" y="2060848"/>
            <a:ext cx="9144000" cy="288032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0148" y="2485344"/>
            <a:ext cx="799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Over the next couple of weeks, I am going to base our art activities around heroes.</a:t>
            </a:r>
          </a:p>
          <a:p>
            <a:r>
              <a:rPr lang="en-GB" dirty="0" smtClean="0">
                <a:latin typeface="Comic Sans MS" pitchFamily="66" charset="0"/>
              </a:rPr>
              <a:t>I would like you create some artwork on your favourite superhero. This could be through drawing portraits, designing your own city scene or even creating a superhero of your own which you could name and give them superpowers of your choice.</a:t>
            </a:r>
          </a:p>
          <a:p>
            <a:r>
              <a:rPr lang="en-GB" dirty="0" smtClean="0">
                <a:latin typeface="Comic Sans MS" pitchFamily="66" charset="0"/>
              </a:rPr>
              <a:t>Please email any artwork into</a:t>
            </a:r>
            <a:r>
              <a:rPr lang="en-GB" dirty="0" smtClean="0"/>
              <a:t> </a:t>
            </a:r>
            <a:r>
              <a:rPr lang="en-GB" dirty="0" smtClean="0">
                <a:hlinkClick r:id="rId3" action="ppaction://hlinksldjump"/>
              </a:rPr>
              <a:t>missokeefe@primet.lancs.sch.uk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31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-23804" y="1210182"/>
            <a:ext cx="9144000" cy="2160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59204" y="1500048"/>
            <a:ext cx="5060992" cy="2160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2267434" cy="3134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25284"/>
            <a:ext cx="2361431" cy="3136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1063407"/>
            <a:ext cx="9144000" cy="1386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244" y="2132856"/>
            <a:ext cx="2193658" cy="262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06813"/>
            <a:ext cx="2259372" cy="3094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115907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Pencil drawings</a:t>
            </a:r>
            <a:endParaRPr lang="en-U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7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1063407"/>
            <a:ext cx="9144000" cy="1386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-1544399" y="876468"/>
            <a:ext cx="68901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City Skyline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58" y="1643699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Freestyle Script" pitchFamily="66" charset="0"/>
              </a:rPr>
              <a:t>How </a:t>
            </a:r>
            <a:r>
              <a:rPr lang="en-GB" sz="4000" b="1" dirty="0" smtClean="0">
                <a:latin typeface="Freestyle Script" pitchFamily="66" charset="0"/>
              </a:rPr>
              <a:t>to draw…</a:t>
            </a:r>
            <a:endParaRPr lang="en-GB" sz="4000" b="1" dirty="0">
              <a:latin typeface="Freestyle Script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58" y="2081017"/>
            <a:ext cx="5145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</a:t>
            </a:r>
            <a:r>
              <a:rPr lang="en-GB" dirty="0">
                <a:hlinkClick r:id="rId3" action="ppaction://hlinksldjump"/>
              </a:rPr>
              <a:t>www.youtube.com/watch?v=HT1odvQQYjw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151" y="4509120"/>
            <a:ext cx="4037062" cy="2234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2163763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258" y="3887232"/>
            <a:ext cx="3994719" cy="1962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930" y="2450349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 action="ppaction://hlinksldjump"/>
              </a:rPr>
              <a:t>https://www.youtube.com/watch?v=5H1tKrtiTOQ</a:t>
            </a:r>
            <a:endParaRPr lang="en-GB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82" y="2168455"/>
            <a:ext cx="3384790" cy="184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48064" y="1338133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Add a city skyline to your drawing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47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1108114"/>
            <a:ext cx="9144000" cy="1386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81041"/>
            <a:ext cx="2088232" cy="345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919" y="3397403"/>
            <a:ext cx="1920412" cy="3138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961" y="2750740"/>
            <a:ext cx="1876425" cy="2640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656" y="4306579"/>
            <a:ext cx="2247698" cy="254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883" y="1636651"/>
            <a:ext cx="2279737" cy="250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-5700" y="2081017"/>
            <a:ext cx="54837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8"/>
              </a:rPr>
              <a:t>https://www.youtube.com/watch?v=w2fzV3nTT0o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-465544" y="974757"/>
            <a:ext cx="68901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CHIBI SUPERHEROES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58" y="1643699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Freestyle Script" pitchFamily="66" charset="0"/>
              </a:rPr>
              <a:t>How to draw…</a:t>
            </a:r>
            <a:endParaRPr lang="en-GB" sz="4000" b="1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22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6" y="3522462"/>
            <a:ext cx="2537381" cy="307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063407"/>
            <a:ext cx="9144000" cy="1386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-496827" y="1098712"/>
            <a:ext cx="6890165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400" dirty="0" smtClean="0">
                <a:latin typeface="Comic Sans MS" pitchFamily="66" charset="0"/>
              </a:rPr>
              <a:t>Have a go at painting your favourite heroes.</a:t>
            </a:r>
          </a:p>
          <a:p>
            <a:pPr algn="ctr"/>
            <a:r>
              <a:rPr lang="en-GB" sz="1400" dirty="0" smtClean="0">
                <a:latin typeface="Comic Sans MS" pitchFamily="66" charset="0"/>
              </a:rPr>
              <a:t>Hand printing, painting on different backgrounds as shown on the link.</a:t>
            </a:r>
          </a:p>
          <a:p>
            <a:pPr algn="ctr"/>
            <a:r>
              <a:rPr lang="en-GB" sz="1400" dirty="0" smtClean="0">
                <a:latin typeface="Comic Sans MS" pitchFamily="66" charset="0"/>
              </a:rPr>
              <a:t>Once the paint is dry you could add detail with pen or pencil.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2417" y="1643699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Freestyle Script" pitchFamily="66" charset="0"/>
              </a:rPr>
              <a:t>How to draw…</a:t>
            </a:r>
            <a:endParaRPr lang="en-GB" sz="4000" b="1" dirty="0">
              <a:latin typeface="Freestyle Script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800" y="3931001"/>
            <a:ext cx="1800200" cy="221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4043068"/>
            <a:ext cx="2073129" cy="2613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666" y="2101867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/>
              </a:rPr>
              <a:t>https://www.youtube.com/watch?v=Ugl6ZyxQINI</a:t>
            </a:r>
            <a:endParaRPr lang="en-GB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81525"/>
            <a:ext cx="2878991" cy="286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255" y="2612296"/>
            <a:ext cx="3032310" cy="1623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900064"/>
            <a:ext cx="2571147" cy="1409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843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" y="19293"/>
            <a:ext cx="9141342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-23804" y="1210182"/>
            <a:ext cx="9144000" cy="2160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59204" y="1500048"/>
            <a:ext cx="5060992" cy="2160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-41893" y="1230633"/>
            <a:ext cx="9144000" cy="13869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298" y="1331003"/>
            <a:ext cx="3969898" cy="2230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30" y="2852935"/>
            <a:ext cx="2592288" cy="381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417" y="2971978"/>
            <a:ext cx="2247900" cy="3733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561580"/>
            <a:ext cx="3168351" cy="3109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-1476672" y="1341768"/>
            <a:ext cx="68901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Step by Step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837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9" y="0"/>
            <a:ext cx="6089998" cy="693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6084169" y="1772816"/>
            <a:ext cx="3059831" cy="403244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205680" y="2204864"/>
            <a:ext cx="2736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Here is my portrait of </a:t>
            </a:r>
            <a:r>
              <a:rPr lang="en-GB" dirty="0" err="1">
                <a:latin typeface="Comic Sans MS" pitchFamily="66" charset="0"/>
              </a:rPr>
              <a:t>D</a:t>
            </a:r>
            <a:r>
              <a:rPr lang="en-GB" dirty="0" err="1" smtClean="0">
                <a:latin typeface="Comic Sans MS" pitchFamily="66" charset="0"/>
              </a:rPr>
              <a:t>eadpool</a:t>
            </a:r>
            <a:r>
              <a:rPr lang="en-GB" dirty="0" smtClean="0">
                <a:latin typeface="Comic Sans MS" pitchFamily="66" charset="0"/>
              </a:rPr>
              <a:t> which I drew for my nephew.</a:t>
            </a:r>
          </a:p>
          <a:p>
            <a:r>
              <a:rPr lang="en-GB" dirty="0" smtClean="0">
                <a:latin typeface="Comic Sans MS" pitchFamily="66" charset="0"/>
              </a:rPr>
              <a:t>First I sketched the outline of </a:t>
            </a:r>
            <a:r>
              <a:rPr lang="en-GB" dirty="0" err="1">
                <a:latin typeface="Comic Sans MS" pitchFamily="66" charset="0"/>
              </a:rPr>
              <a:t>D</a:t>
            </a:r>
            <a:r>
              <a:rPr lang="en-GB" dirty="0" err="1" smtClean="0">
                <a:latin typeface="Comic Sans MS" pitchFamily="66" charset="0"/>
              </a:rPr>
              <a:t>eadpool</a:t>
            </a:r>
            <a:r>
              <a:rPr lang="en-GB" dirty="0" smtClean="0">
                <a:latin typeface="Comic Sans MS" pitchFamily="66" charset="0"/>
              </a:rPr>
              <a:t> and added colour using watercolour paints. Once the paint had dried, I used a pencil to add light and dark shading and detail.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439316"/>
            <a:ext cx="3059831" cy="1189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201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192</Words>
  <Application>Microsoft Office PowerPoint</Application>
  <PresentationFormat>On-screen Show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Heroes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PRIMET</dc:title>
  <dc:creator>Staff</dc:creator>
  <cp:lastModifiedBy>Staff</cp:lastModifiedBy>
  <cp:revision>22</cp:revision>
  <dcterms:created xsi:type="dcterms:W3CDTF">2020-04-19T16:09:42Z</dcterms:created>
  <dcterms:modified xsi:type="dcterms:W3CDTF">2020-05-11T12:40:19Z</dcterms:modified>
</cp:coreProperties>
</file>