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681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768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954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442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268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966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119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597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036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380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083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8BE9C-00E7-4A28-B905-48A7BF1303A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34370-ABFA-4992-B228-A2D949F6D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82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eatheeducation.co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channel/UCvzkeC7NJirFn1vqGSut-Q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" t="18056" r="34518" b="22420"/>
          <a:stretch/>
        </p:blipFill>
        <p:spPr bwMode="auto">
          <a:xfrm>
            <a:off x="107504" y="412101"/>
            <a:ext cx="5616624" cy="5859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83068" y="412101"/>
            <a:ext cx="3009412" cy="62170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Yoga</a:t>
            </a:r>
          </a:p>
          <a:p>
            <a:r>
              <a:rPr lang="en-GB" sz="2000" dirty="0" smtClean="0"/>
              <a:t>I’m </a:t>
            </a:r>
            <a:r>
              <a:rPr lang="en-GB" sz="2000" dirty="0"/>
              <a:t>Sarah from </a:t>
            </a:r>
            <a:r>
              <a:rPr lang="en-GB" sz="2000" dirty="0">
                <a:hlinkClick r:id="rId3"/>
              </a:rPr>
              <a:t>Breathe Education</a:t>
            </a:r>
            <a:r>
              <a:rPr lang="en-GB" sz="2000" dirty="0"/>
              <a:t> and I work with schools across Lancashire delivering yoga and mindfulness to children and teachers.</a:t>
            </a:r>
          </a:p>
          <a:p>
            <a:r>
              <a:rPr lang="en-GB" sz="2000" dirty="0"/>
              <a:t>I wanted to share with you some </a:t>
            </a:r>
            <a:r>
              <a:rPr lang="en-GB" sz="2000" dirty="0">
                <a:hlinkClick r:id="rId4"/>
              </a:rPr>
              <a:t>free short videos</a:t>
            </a:r>
            <a:r>
              <a:rPr lang="en-GB" sz="2000" dirty="0"/>
              <a:t> which I think will be helpful for your families to practice at home during this time. It can certainly be an anxious time for both children and their parents and I feel that now more than ever, yoga and mindfulness practices are important to look after our own well-being.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692696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Breathe Education is an excellent you tube channel follow this link to join in:</a:t>
            </a:r>
          </a:p>
          <a:p>
            <a:pPr algn="ctr"/>
            <a:r>
              <a:rPr lang="en-GB" dirty="0" smtClean="0">
                <a:hlinkClick r:id="rId4"/>
              </a:rPr>
              <a:t>https://www.youtube.com/channel/UCvzkeC7NJirFn1vqGSut-Qw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5733256"/>
            <a:ext cx="5184576" cy="36933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Thank you Sarah from </a:t>
            </a:r>
            <a:r>
              <a:rPr lang="en-GB" dirty="0" err="1" smtClean="0"/>
              <a:t>Primet</a:t>
            </a:r>
            <a:r>
              <a:rPr lang="en-GB" dirty="0" smtClean="0"/>
              <a:t> Primary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4576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28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</cp:revision>
  <dcterms:created xsi:type="dcterms:W3CDTF">2020-04-22T09:19:06Z</dcterms:created>
  <dcterms:modified xsi:type="dcterms:W3CDTF">2020-04-22T09:27:56Z</dcterms:modified>
</cp:coreProperties>
</file>