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4" r:id="rId3"/>
    <p:sldId id="268" r:id="rId4"/>
    <p:sldId id="269" r:id="rId5"/>
    <p:sldId id="270" r:id="rId6"/>
    <p:sldId id="271" r:id="rId7"/>
    <p:sldId id="267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Twinkl" panose="020B0604020202020204" charset="0"/>
      <p:regular r:id="rId15"/>
      <p:bold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18A0DB"/>
    <a:srgbClr val="DE1E5A"/>
    <a:srgbClr val="BC0105"/>
    <a:srgbClr val="4DB1E3"/>
    <a:srgbClr val="80C1EB"/>
    <a:srgbClr val="ACDDFC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69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266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6E7B9ED-E9C6-454B-9FB4-222B29344C2A}"/>
              </a:ext>
            </a:extLst>
          </p:cNvPr>
          <p:cNvSpPr txBox="1"/>
          <p:nvPr/>
        </p:nvSpPr>
        <p:spPr>
          <a:xfrm>
            <a:off x="159026" y="4253948"/>
            <a:ext cx="333954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>
                <a:solidFill>
                  <a:srgbClr val="FFFFFF"/>
                </a:solidFill>
              </a:rPr>
              <a:t>L.O: To understand what personal space and boundaries.</a:t>
            </a:r>
            <a:endParaRPr lang="en-GB" sz="3200" u="sng" dirty="0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Keeping My Hands to Myself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55651" y="1324158"/>
            <a:ext cx="7632700" cy="1509377"/>
            <a:chOff x="755651" y="1359016"/>
            <a:chExt cx="7632700" cy="1509377"/>
          </a:xfrm>
        </p:grpSpPr>
        <p:grpSp>
          <p:nvGrpSpPr>
            <p:cNvPr id="7" name="Group 6"/>
            <p:cNvGrpSpPr/>
            <p:nvPr/>
          </p:nvGrpSpPr>
          <p:grpSpPr>
            <a:xfrm>
              <a:off x="755651" y="1359016"/>
              <a:ext cx="7632700" cy="1509377"/>
              <a:chOff x="755651" y="1359016"/>
              <a:chExt cx="7632700" cy="1509377"/>
            </a:xfrm>
          </p:grpSpPr>
          <p:sp>
            <p:nvSpPr>
              <p:cNvPr id="9" name="Rounded Rectangle 8"/>
              <p:cNvSpPr/>
              <p:nvPr/>
            </p:nvSpPr>
            <p:spPr>
              <a:xfrm>
                <a:off x="1862356" y="1508073"/>
                <a:ext cx="6525995" cy="547779"/>
              </a:xfrm>
              <a:prstGeom prst="roundRect">
                <a:avLst/>
              </a:prstGeom>
              <a:solidFill>
                <a:srgbClr val="0682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108000" tIns="108000" rIns="108000" bIns="108000" rtlCol="0" anchor="ctr">
                <a:spAutoFit/>
              </a:bodyPr>
              <a:lstStyle/>
              <a:p>
                <a:pPr algn="ctr"/>
                <a:r>
                  <a:rPr lang="en-GB" dirty="0"/>
                  <a:t>Sometimes at school, I might sit </a:t>
                </a:r>
                <a:r>
                  <a:rPr lang="en-GB"/>
                  <a:t>too close </a:t>
                </a:r>
                <a:r>
                  <a:rPr lang="en-GB" dirty="0"/>
                  <a:t>to my friends.</a:t>
                </a: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755651" y="1359016"/>
                <a:ext cx="1509377" cy="1509377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4373" y="1524851"/>
              <a:ext cx="1391931" cy="984256"/>
            </a:xfrm>
            <a:prstGeom prst="rect">
              <a:avLst/>
            </a:prstGeom>
          </p:spPr>
        </p:pic>
      </p:grpSp>
      <p:sp>
        <p:nvSpPr>
          <p:cNvPr id="11" name="Rounded Rectangle 10"/>
          <p:cNvSpPr/>
          <p:nvPr/>
        </p:nvSpPr>
        <p:spPr>
          <a:xfrm>
            <a:off x="2443509" y="2832811"/>
            <a:ext cx="5944842" cy="547779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This might be uncomfortable for my friends.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755651" y="3911888"/>
            <a:ext cx="7632700" cy="1509377"/>
            <a:chOff x="755651" y="3467271"/>
            <a:chExt cx="7632700" cy="1509377"/>
          </a:xfrm>
        </p:grpSpPr>
        <p:grpSp>
          <p:nvGrpSpPr>
            <p:cNvPr id="14" name="Group 13"/>
            <p:cNvGrpSpPr/>
            <p:nvPr/>
          </p:nvGrpSpPr>
          <p:grpSpPr>
            <a:xfrm>
              <a:off x="755651" y="3467271"/>
              <a:ext cx="7632700" cy="1509377"/>
              <a:chOff x="755651" y="3467271"/>
              <a:chExt cx="7632700" cy="1509377"/>
            </a:xfrm>
          </p:grpSpPr>
          <p:sp>
            <p:nvSpPr>
              <p:cNvPr id="16" name="Rounded Rectangle 15"/>
              <p:cNvSpPr/>
              <p:nvPr/>
            </p:nvSpPr>
            <p:spPr>
              <a:xfrm>
                <a:off x="1862356" y="3748514"/>
                <a:ext cx="6525995" cy="854246"/>
              </a:xfrm>
              <a:prstGeom prst="roundRect">
                <a:avLst/>
              </a:prstGeom>
              <a:solidFill>
                <a:srgbClr val="0682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108000" tIns="108000" rIns="108000" bIns="108000" rtlCol="0" anchor="ctr">
                <a:spAutoFit/>
              </a:bodyPr>
              <a:lstStyle/>
              <a:p>
                <a:pPr algn="ctr"/>
                <a:r>
                  <a:rPr lang="en-GB" dirty="0"/>
                  <a:t>Being too close to someone is called being in their </a:t>
                </a:r>
                <a:br>
                  <a:rPr lang="en-GB" dirty="0"/>
                </a:br>
                <a:r>
                  <a:rPr lang="en-GB" dirty="0"/>
                  <a:t>personal space.</a:t>
                </a:r>
              </a:p>
            </p:txBody>
          </p:sp>
          <p:sp>
            <p:nvSpPr>
              <p:cNvPr id="17" name="Oval 16"/>
              <p:cNvSpPr/>
              <p:nvPr/>
            </p:nvSpPr>
            <p:spPr>
              <a:xfrm>
                <a:off x="755651" y="3467271"/>
                <a:ext cx="1509377" cy="1509377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7189" y="3649228"/>
              <a:ext cx="1206298" cy="10528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Should I Do?</a:t>
            </a:r>
          </a:p>
        </p:txBody>
      </p:sp>
      <p:sp>
        <p:nvSpPr>
          <p:cNvPr id="6" name="TextBox 5">
            <a:hlinkClick r:id="rId2" action="ppaction://hlinksldjump"/>
          </p:cNvPr>
          <p:cNvSpPr txBox="1"/>
          <p:nvPr/>
        </p:nvSpPr>
        <p:spPr>
          <a:xfrm>
            <a:off x="1165403" y="5141343"/>
            <a:ext cx="2927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 can check to see if I am too close to someone.</a:t>
            </a:r>
          </a:p>
        </p:txBody>
      </p:sp>
      <p:sp>
        <p:nvSpPr>
          <p:cNvPr id="7" name="TextBox 6">
            <a:hlinkClick r:id="rId3" action="ppaction://hlinksldjump"/>
          </p:cNvPr>
          <p:cNvSpPr txBox="1"/>
          <p:nvPr/>
        </p:nvSpPr>
        <p:spPr>
          <a:xfrm>
            <a:off x="4816305" y="5141343"/>
            <a:ext cx="34009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 can get really close to my friends if I like.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876419" y="1473200"/>
            <a:ext cx="3505799" cy="3505799"/>
            <a:chOff x="876419" y="1473200"/>
            <a:chExt cx="3505799" cy="3505799"/>
          </a:xfrm>
        </p:grpSpPr>
        <p:sp>
          <p:nvSpPr>
            <p:cNvPr id="4" name="Oval 3">
              <a:hlinkClick r:id="rId2" action="ppaction://hlinksldjump"/>
            </p:cNvPr>
            <p:cNvSpPr/>
            <p:nvPr/>
          </p:nvSpPr>
          <p:spPr>
            <a:xfrm>
              <a:off x="876419" y="1473200"/>
              <a:ext cx="3505799" cy="3505799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5242" y="1803632"/>
              <a:ext cx="1129242" cy="2821331"/>
            </a:xfrm>
            <a:prstGeom prst="rect">
              <a:avLst/>
            </a:prstGeom>
          </p:spPr>
        </p:pic>
      </p:grpSp>
      <p:grpSp>
        <p:nvGrpSpPr>
          <p:cNvPr id="5" name="Group 4"/>
          <p:cNvGrpSpPr/>
          <p:nvPr/>
        </p:nvGrpSpPr>
        <p:grpSpPr>
          <a:xfrm>
            <a:off x="4763609" y="1473200"/>
            <a:ext cx="3505799" cy="3505799"/>
            <a:chOff x="4763609" y="1473200"/>
            <a:chExt cx="3505799" cy="3505799"/>
          </a:xfrm>
        </p:grpSpPr>
        <p:sp>
          <p:nvSpPr>
            <p:cNvPr id="9" name="Oval 8">
              <a:hlinkClick r:id="rId3" action="ppaction://hlinksldjump"/>
            </p:cNvPr>
            <p:cNvSpPr/>
            <p:nvPr/>
          </p:nvSpPr>
          <p:spPr>
            <a:xfrm>
              <a:off x="4763609" y="1473200"/>
              <a:ext cx="3505799" cy="3505799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57829" y="1867637"/>
              <a:ext cx="1917357" cy="27169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75794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Well Done! Great Choice!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50" y="1473201"/>
            <a:ext cx="5695483" cy="14568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1000"/>
              </a:spcBef>
              <a:buClr>
                <a:schemeClr val="dk1"/>
              </a:buClr>
              <a:buSzPts val="2800"/>
            </a:pPr>
            <a:r>
              <a:rPr lang="en-GB" dirty="0">
                <a:ea typeface="Arial"/>
                <a:cs typeface="Arial"/>
                <a:sym typeface="Arial"/>
              </a:rPr>
              <a:t>I can check if I am in someone’s personal space by using my arms.</a:t>
            </a:r>
          </a:p>
          <a:p>
            <a:pPr lvl="0">
              <a:spcBef>
                <a:spcPts val="1000"/>
              </a:spcBef>
              <a:buClr>
                <a:schemeClr val="dk1"/>
              </a:buClr>
              <a:buSzPts val="2800"/>
            </a:pPr>
            <a:endParaRPr lang="en-GB" dirty="0">
              <a:ea typeface="Arial"/>
              <a:cs typeface="Arial"/>
              <a:sym typeface="Arial"/>
            </a:endParaRPr>
          </a:p>
          <a:p>
            <a:pPr lvl="0">
              <a:spcBef>
                <a:spcPts val="1000"/>
              </a:spcBef>
              <a:buClr>
                <a:schemeClr val="dk1"/>
              </a:buClr>
              <a:buSzPts val="2800"/>
            </a:pPr>
            <a:r>
              <a:rPr lang="en-GB" dirty="0">
                <a:ea typeface="Twinkl"/>
                <a:cs typeface="Arial"/>
                <a:sym typeface="Arial"/>
              </a:rPr>
              <a:t>This might be uncomfortable for my friends.</a:t>
            </a:r>
            <a:endParaRPr lang="en-GB" dirty="0">
              <a:ea typeface="Twinkl"/>
              <a:cs typeface="Twinkl"/>
              <a:sym typeface="Twinkl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755651" y="3359663"/>
            <a:ext cx="5561260" cy="854246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ea typeface="Twinkl"/>
                <a:cs typeface="Twinkl"/>
                <a:sym typeface="Twinkl"/>
              </a:rPr>
              <a:t>Being too close to someone is called being in their personal space.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635"/>
          <a:stretch/>
        </p:blipFill>
        <p:spPr>
          <a:xfrm>
            <a:off x="6605202" y="1397701"/>
            <a:ext cx="1397895" cy="4619624"/>
          </a:xfrm>
          <a:prstGeom prst="rect">
            <a:avLst/>
          </a:prstGeom>
        </p:spPr>
      </p:pic>
      <p:sp>
        <p:nvSpPr>
          <p:cNvPr id="6" name="Left Arrow 5">
            <a:hlinkClick r:id="rId3" action="ppaction://hlinksldjump"/>
          </p:cNvPr>
          <p:cNvSpPr/>
          <p:nvPr/>
        </p:nvSpPr>
        <p:spPr>
          <a:xfrm rot="10800000">
            <a:off x="7879222" y="5508548"/>
            <a:ext cx="692209" cy="564023"/>
          </a:xfrm>
          <a:prstGeom prst="leftArrow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713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Hmmm… Let’s Think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295734" y="1665625"/>
            <a:ext cx="2858640" cy="4261350"/>
            <a:chOff x="5295734" y="1665625"/>
            <a:chExt cx="2858640" cy="426135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5295734" y="1665625"/>
              <a:ext cx="1833618" cy="1582613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003493" y="2689451"/>
              <a:ext cx="1150881" cy="3237524"/>
            </a:xfrm>
            <a:prstGeom prst="rect">
              <a:avLst/>
            </a:prstGeom>
          </p:spPr>
        </p:pic>
      </p:grpSp>
      <p:sp>
        <p:nvSpPr>
          <p:cNvPr id="6" name="Rectangle 5"/>
          <p:cNvSpPr/>
          <p:nvPr/>
        </p:nvSpPr>
        <p:spPr>
          <a:xfrm>
            <a:off x="755650" y="1758427"/>
            <a:ext cx="5695483" cy="2672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1000"/>
              </a:spcBef>
              <a:buClr>
                <a:schemeClr val="dk1"/>
              </a:buClr>
              <a:buSzPts val="2800"/>
            </a:pPr>
            <a:r>
              <a:rPr lang="en-GB" dirty="0">
                <a:ea typeface="Arial"/>
                <a:cs typeface="Arial"/>
                <a:sym typeface="Arial"/>
              </a:rPr>
              <a:t>If we are too close to other people, we can </a:t>
            </a:r>
            <a:br>
              <a:rPr lang="en-GB" dirty="0">
                <a:ea typeface="Arial"/>
                <a:cs typeface="Arial"/>
                <a:sym typeface="Arial"/>
              </a:rPr>
            </a:br>
            <a:r>
              <a:rPr lang="en-GB" dirty="0">
                <a:ea typeface="Arial"/>
                <a:cs typeface="Arial"/>
                <a:sym typeface="Arial"/>
              </a:rPr>
              <a:t>annoy and upset them.</a:t>
            </a:r>
          </a:p>
          <a:p>
            <a:pPr lvl="0">
              <a:spcBef>
                <a:spcPts val="1000"/>
              </a:spcBef>
              <a:buClr>
                <a:schemeClr val="dk1"/>
              </a:buClr>
              <a:buSzPts val="2800"/>
            </a:pPr>
            <a:endParaRPr lang="en-GB" dirty="0">
              <a:ea typeface="Arial"/>
              <a:cs typeface="Arial"/>
              <a:sym typeface="Arial"/>
            </a:endParaRPr>
          </a:p>
          <a:p>
            <a:pPr lvl="0">
              <a:spcBef>
                <a:spcPts val="1000"/>
              </a:spcBef>
              <a:buClr>
                <a:schemeClr val="dk1"/>
              </a:buClr>
              <a:buSzPts val="2800"/>
            </a:pPr>
            <a:r>
              <a:rPr lang="en-GB" dirty="0">
                <a:ea typeface="Arial"/>
                <a:cs typeface="Arial"/>
                <a:sym typeface="Arial"/>
              </a:rPr>
              <a:t>We can make them feel a bit uncomfortable.</a:t>
            </a:r>
          </a:p>
          <a:p>
            <a:pPr lvl="0">
              <a:spcBef>
                <a:spcPts val="1000"/>
              </a:spcBef>
              <a:buClr>
                <a:schemeClr val="dk1"/>
              </a:buClr>
              <a:buSzPts val="2800"/>
            </a:pPr>
            <a:endParaRPr lang="en-GB" dirty="0">
              <a:ea typeface="Arial"/>
              <a:cs typeface="Arial"/>
              <a:sym typeface="Arial"/>
            </a:endParaRPr>
          </a:p>
          <a:p>
            <a:pPr lvl="0">
              <a:spcBef>
                <a:spcPts val="1000"/>
              </a:spcBef>
              <a:buClr>
                <a:schemeClr val="dk1"/>
              </a:buClr>
              <a:buSzPts val="2800"/>
            </a:pPr>
            <a:r>
              <a:rPr lang="en-GB" dirty="0">
                <a:ea typeface="Arial"/>
                <a:cs typeface="Arial"/>
                <a:sym typeface="Arial"/>
              </a:rPr>
              <a:t>This might make our teachers or friends feel sad.</a:t>
            </a:r>
          </a:p>
          <a:p>
            <a:pPr lvl="0">
              <a:spcBef>
                <a:spcPts val="1000"/>
              </a:spcBef>
              <a:buClr>
                <a:schemeClr val="dk1"/>
              </a:buClr>
              <a:buSzPts val="2800"/>
            </a:pPr>
            <a:endParaRPr lang="en-GB" dirty="0">
              <a:ea typeface="Arial"/>
              <a:cs typeface="Arial"/>
              <a:sym typeface="Arial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55649" y="4430953"/>
            <a:ext cx="5661929" cy="854246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How would you feel if your friend got too close </a:t>
            </a:r>
            <a:br>
              <a:rPr lang="en-GB" dirty="0"/>
            </a:br>
            <a:r>
              <a:rPr lang="en-GB" dirty="0"/>
              <a:t>to you?</a:t>
            </a:r>
          </a:p>
        </p:txBody>
      </p:sp>
      <p:sp>
        <p:nvSpPr>
          <p:cNvPr id="8" name="Left Arrow 7">
            <a:hlinkClick r:id="rId4" action="ppaction://hlinksldjump"/>
          </p:cNvPr>
          <p:cNvSpPr/>
          <p:nvPr/>
        </p:nvSpPr>
        <p:spPr>
          <a:xfrm>
            <a:off x="755652" y="5508548"/>
            <a:ext cx="692209" cy="564023"/>
          </a:xfrm>
          <a:prstGeom prst="leftArrow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018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Personal Space Is Important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738873" y="1379195"/>
            <a:ext cx="7529836" cy="1573482"/>
            <a:chOff x="738873" y="1379195"/>
            <a:chExt cx="7529836" cy="1573482"/>
          </a:xfrm>
        </p:grpSpPr>
        <p:sp>
          <p:nvSpPr>
            <p:cNvPr id="9" name="Rounded Rectangle 8"/>
            <p:cNvSpPr/>
            <p:nvPr/>
          </p:nvSpPr>
          <p:spPr>
            <a:xfrm>
              <a:off x="738873" y="1461656"/>
              <a:ext cx="7106479" cy="854246"/>
            </a:xfrm>
            <a:prstGeom prst="roundRect">
              <a:avLst/>
            </a:prstGeom>
            <a:solidFill>
              <a:srgbClr val="0682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My friends will be happy when I remember their </a:t>
              </a:r>
              <a:br>
                <a:rPr lang="en-GB" dirty="0"/>
              </a:br>
              <a:r>
                <a:rPr lang="en-GB" dirty="0"/>
                <a:t>personal space.</a:t>
              </a: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6695227" y="1379195"/>
              <a:ext cx="1573482" cy="1573482"/>
              <a:chOff x="6814868" y="1473201"/>
              <a:chExt cx="1573482" cy="1573482"/>
            </a:xfrm>
          </p:grpSpPr>
          <p:sp>
            <p:nvSpPr>
              <p:cNvPr id="11" name="Oval 10"/>
              <p:cNvSpPr/>
              <p:nvPr/>
            </p:nvSpPr>
            <p:spPr>
              <a:xfrm>
                <a:off x="6814868" y="1473201"/>
                <a:ext cx="1573482" cy="1573482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pic>
            <p:nvPicPr>
              <p:cNvPr id="12" name="Picture 11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955542" y="1613875"/>
                <a:ext cx="1292134" cy="1292134"/>
              </a:xfrm>
              <a:prstGeom prst="rect">
                <a:avLst/>
              </a:prstGeom>
            </p:spPr>
          </p:pic>
        </p:grpSp>
      </p:grpSp>
      <p:sp>
        <p:nvSpPr>
          <p:cNvPr id="16" name="Rounded Rectangle 15"/>
          <p:cNvSpPr/>
          <p:nvPr/>
        </p:nvSpPr>
        <p:spPr>
          <a:xfrm>
            <a:off x="738873" y="3308103"/>
            <a:ext cx="4816325" cy="854246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I will try to remember other people’s personal space.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55650" y="2488837"/>
            <a:ext cx="56954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1000"/>
              </a:spcBef>
              <a:buClr>
                <a:schemeClr val="dk1"/>
              </a:buClr>
              <a:buSzPts val="2800"/>
            </a:pPr>
            <a:r>
              <a:rPr lang="en-GB" dirty="0">
                <a:ea typeface="Arial"/>
                <a:cs typeface="Arial"/>
                <a:sym typeface="Arial"/>
              </a:rPr>
              <a:t>My teachers will be happy when I remember </a:t>
            </a:r>
            <a:br>
              <a:rPr lang="en-GB" dirty="0">
                <a:ea typeface="Arial"/>
                <a:cs typeface="Arial"/>
                <a:sym typeface="Arial"/>
              </a:rPr>
            </a:br>
            <a:r>
              <a:rPr lang="en-GB" dirty="0">
                <a:ea typeface="Arial"/>
                <a:cs typeface="Arial"/>
                <a:sym typeface="Arial"/>
              </a:rPr>
              <a:t>their personal space.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7365" y="3135168"/>
            <a:ext cx="2120670" cy="3005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557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235</TotalTime>
  <Words>218</Words>
  <Application>Microsoft Office PowerPoint</Application>
  <PresentationFormat>On-screen Show (4:3)</PresentationFormat>
  <Paragraphs>24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Twinkl</vt:lpstr>
      <vt:lpstr>Calibri</vt:lpstr>
      <vt:lpstr>Arial</vt:lpstr>
      <vt:lpstr>Office Theme</vt:lpstr>
      <vt:lpstr>PowerPoint Presentation</vt:lpstr>
      <vt:lpstr>Keeping My Hands to Myself</vt:lpstr>
      <vt:lpstr>What Should I Do?</vt:lpstr>
      <vt:lpstr>Well Done! Great Choice!</vt:lpstr>
      <vt:lpstr>Hmmm… Let’s Think</vt:lpstr>
      <vt:lpstr>Personal Space Is Important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Fletcher</dc:creator>
  <cp:lastModifiedBy>S Critchley</cp:lastModifiedBy>
  <cp:revision>11</cp:revision>
  <dcterms:created xsi:type="dcterms:W3CDTF">2019-07-22T08:10:00Z</dcterms:created>
  <dcterms:modified xsi:type="dcterms:W3CDTF">2021-02-09T09:30:28Z</dcterms:modified>
</cp:coreProperties>
</file>