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576" y="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47A414-81DF-447F-BA07-EE058DE8ED47}" type="datetimeFigureOut">
              <a:rPr lang="en-GB" smtClean="0"/>
              <a:t>10/02/2020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C92C2-C5D3-48AB-8BAB-028A736C85DD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  <p:transition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47A414-81DF-447F-BA07-EE058DE8ED47}" type="datetimeFigureOut">
              <a:rPr lang="en-GB" smtClean="0"/>
              <a:t>10/02/2020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C92C2-C5D3-48AB-8BAB-028A736C85DD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  <p:transition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47A414-81DF-447F-BA07-EE058DE8ED47}" type="datetimeFigureOut">
              <a:rPr lang="en-GB" smtClean="0"/>
              <a:t>10/02/2020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C92C2-C5D3-48AB-8BAB-028A736C85DD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  <p:transition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47A414-81DF-447F-BA07-EE058DE8ED47}" type="datetimeFigureOut">
              <a:rPr lang="en-GB" smtClean="0"/>
              <a:t>10/02/2020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C92C2-C5D3-48AB-8BAB-028A736C85DD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  <p:transition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47A414-81DF-447F-BA07-EE058DE8ED47}" type="datetimeFigureOut">
              <a:rPr lang="en-GB" smtClean="0"/>
              <a:t>10/02/2020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C92C2-C5D3-48AB-8BAB-028A736C85DD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  <p:transition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47A414-81DF-447F-BA07-EE058DE8ED47}" type="datetimeFigureOut">
              <a:rPr lang="en-GB" smtClean="0"/>
              <a:t>10/02/2020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C92C2-C5D3-48AB-8BAB-028A736C85DD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  <p:transition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47A414-81DF-447F-BA07-EE058DE8ED47}" type="datetimeFigureOut">
              <a:rPr lang="en-GB" smtClean="0"/>
              <a:t>10/02/2020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C92C2-C5D3-48AB-8BAB-028A736C85DD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  <p:transition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47A414-81DF-447F-BA07-EE058DE8ED47}" type="datetimeFigureOut">
              <a:rPr lang="en-GB" smtClean="0"/>
              <a:t>10/02/2020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C92C2-C5D3-48AB-8BAB-028A736C85DD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  <p:transition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47A414-81DF-447F-BA07-EE058DE8ED47}" type="datetimeFigureOut">
              <a:rPr lang="en-GB" smtClean="0"/>
              <a:t>10/02/2020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C92C2-C5D3-48AB-8BAB-028A736C85DD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  <p:transition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47A414-81DF-447F-BA07-EE058DE8ED47}" type="datetimeFigureOut">
              <a:rPr lang="en-GB" smtClean="0"/>
              <a:t>10/02/2020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C92C2-C5D3-48AB-8BAB-028A736C85DD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  <p:transition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47A414-81DF-447F-BA07-EE058DE8ED47}" type="datetimeFigureOut">
              <a:rPr lang="en-GB" smtClean="0"/>
              <a:t>10/02/2020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C92C2-C5D3-48AB-8BAB-028A736C85DD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  <p:transition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447A414-81DF-447F-BA07-EE058DE8ED47}" type="datetimeFigureOut">
              <a:rPr lang="en-GB" smtClean="0"/>
              <a:t>10/02/2020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B5C92C2-C5D3-48AB-8BAB-028A736C85DD}" type="slidenum">
              <a:rPr lang="en-GB" smtClean="0"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>
    <p:fade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188640"/>
            <a:ext cx="7772400" cy="1470025"/>
          </a:xfrm>
        </p:spPr>
        <p:txBody>
          <a:bodyPr/>
          <a:lstStyle/>
          <a:p>
            <a:r>
              <a:rPr lang="en-GB" u="sng" dirty="0"/>
              <a:t>To compare infant </a:t>
            </a:r>
            <a:r>
              <a:rPr lang="en-GB" u="sng"/>
              <a:t>and adult </a:t>
            </a:r>
            <a:r>
              <a:rPr lang="en-GB" u="sng" dirty="0"/>
              <a:t>baptism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427984" y="2564904"/>
            <a:ext cx="3989040" cy="3600400"/>
          </a:xfrm>
        </p:spPr>
        <p:txBody>
          <a:bodyPr/>
          <a:lstStyle/>
          <a:p>
            <a:endParaRPr lang="en-GB" dirty="0"/>
          </a:p>
          <a:p>
            <a:r>
              <a:rPr lang="en-GB" dirty="0"/>
              <a:t>The parents bring the baby to the church for the baptism.</a:t>
            </a:r>
          </a:p>
        </p:txBody>
      </p:sp>
      <p:pic>
        <p:nvPicPr>
          <p:cNvPr id="4" name="Picture 3" descr="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11560" y="1844824"/>
            <a:ext cx="3059832" cy="4601251"/>
          </a:xfrm>
          <a:prstGeom prst="rect">
            <a:avLst/>
          </a:prstGeom>
        </p:spPr>
      </p:pic>
    </p:spTree>
  </p:cSld>
  <p:clrMapOvr>
    <a:masterClrMapping/>
  </p:clrMapOvr>
  <p:transition>
    <p:fad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0"/>
            <a:ext cx="7772400" cy="1470025"/>
          </a:xfrm>
        </p:spPr>
        <p:txBody>
          <a:bodyPr/>
          <a:lstStyle/>
          <a:p>
            <a:br>
              <a:rPr lang="en-GB" dirty="0"/>
            </a:br>
            <a:r>
              <a:rPr lang="en-GB" dirty="0"/>
              <a:t>Godparents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9512" y="2636912"/>
            <a:ext cx="3880520" cy="3528392"/>
          </a:xfrm>
        </p:spPr>
        <p:txBody>
          <a:bodyPr/>
          <a:lstStyle/>
          <a:p>
            <a:endParaRPr lang="en-GB" dirty="0"/>
          </a:p>
          <a:p>
            <a:r>
              <a:rPr lang="en-GB" dirty="0"/>
              <a:t>Mum and Dad have chosen special people to be Godparents to the baby. </a:t>
            </a:r>
          </a:p>
        </p:txBody>
      </p:sp>
      <p:pic>
        <p:nvPicPr>
          <p:cNvPr id="4" name="Picture 3" descr="2 godparents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211960" y="2132856"/>
            <a:ext cx="4704341" cy="3888432"/>
          </a:xfrm>
          <a:prstGeom prst="rect">
            <a:avLst/>
          </a:prstGeom>
        </p:spPr>
      </p:pic>
    </p:spTree>
  </p:cSld>
  <p:clrMapOvr>
    <a:masterClrMapping/>
  </p:clrMapOvr>
  <p:transition>
    <p:fad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9512" y="188640"/>
            <a:ext cx="7772400" cy="1470025"/>
          </a:xfrm>
        </p:spPr>
        <p:txBody>
          <a:bodyPr/>
          <a:lstStyle/>
          <a:p>
            <a:br>
              <a:rPr lang="en-GB" dirty="0"/>
            </a:br>
            <a:r>
              <a:rPr lang="en-GB" dirty="0"/>
              <a:t>Church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580112" y="2204864"/>
            <a:ext cx="3563888" cy="4032448"/>
          </a:xfrm>
        </p:spPr>
        <p:txBody>
          <a:bodyPr/>
          <a:lstStyle/>
          <a:p>
            <a:endParaRPr lang="en-GB" dirty="0"/>
          </a:p>
          <a:p>
            <a:r>
              <a:rPr lang="en-GB" dirty="0"/>
              <a:t>Everyone goes to the church to see the baby get baptised. It is very special.</a:t>
            </a:r>
          </a:p>
        </p:txBody>
      </p:sp>
      <p:pic>
        <p:nvPicPr>
          <p:cNvPr id="4" name="Picture 3" descr="3 everyone in church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2276872"/>
            <a:ext cx="5362172" cy="3569196"/>
          </a:xfrm>
          <a:prstGeom prst="rect">
            <a:avLst/>
          </a:prstGeom>
        </p:spPr>
      </p:pic>
    </p:spTree>
  </p:cSld>
  <p:clrMapOvr>
    <a:masterClrMapping/>
  </p:clrMapOvr>
  <p:transition>
    <p:fad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0"/>
            <a:ext cx="7772400" cy="1470025"/>
          </a:xfrm>
        </p:spPr>
        <p:txBody>
          <a:bodyPr/>
          <a:lstStyle/>
          <a:p>
            <a:br>
              <a:rPr lang="en-GB" dirty="0"/>
            </a:br>
            <a:r>
              <a:rPr lang="en-GB" dirty="0"/>
              <a:t>Jesus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9512" y="2780928"/>
            <a:ext cx="3059832" cy="3696816"/>
          </a:xfrm>
        </p:spPr>
        <p:txBody>
          <a:bodyPr/>
          <a:lstStyle/>
          <a:p>
            <a:endParaRPr lang="en-GB" dirty="0"/>
          </a:p>
          <a:p>
            <a:r>
              <a:rPr lang="en-GB" dirty="0"/>
              <a:t>The Parents and the Godparents say that they believe in Jesus.</a:t>
            </a:r>
          </a:p>
        </p:txBody>
      </p:sp>
      <p:pic>
        <p:nvPicPr>
          <p:cNvPr id="4" name="Picture 3" descr="4 believe in jesus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635896" y="2780928"/>
            <a:ext cx="5192689" cy="3456384"/>
          </a:xfrm>
          <a:prstGeom prst="rect">
            <a:avLst/>
          </a:prstGeom>
        </p:spPr>
      </p:pic>
    </p:spTree>
  </p:cSld>
  <p:clrMapOvr>
    <a:masterClrMapping/>
  </p:clrMapOvr>
  <p:transition>
    <p:fad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0"/>
            <a:ext cx="7772400" cy="1470025"/>
          </a:xfrm>
        </p:spPr>
        <p:txBody>
          <a:bodyPr/>
          <a:lstStyle/>
          <a:p>
            <a:br>
              <a:rPr lang="en-GB" dirty="0"/>
            </a:br>
            <a:r>
              <a:rPr lang="en-GB" dirty="0"/>
              <a:t>Cross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055568" y="2564904"/>
            <a:ext cx="3088432" cy="3768824"/>
          </a:xfrm>
        </p:spPr>
        <p:txBody>
          <a:bodyPr/>
          <a:lstStyle/>
          <a:p>
            <a:endParaRPr lang="en-GB" dirty="0"/>
          </a:p>
          <a:p>
            <a:r>
              <a:rPr lang="en-GB" dirty="0"/>
              <a:t>The Vicar draws a cross on the baby’s head with some water.</a:t>
            </a:r>
          </a:p>
        </p:txBody>
      </p:sp>
      <p:pic>
        <p:nvPicPr>
          <p:cNvPr id="4" name="Picture 3" descr="5 cross on baby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2348880"/>
            <a:ext cx="5686715" cy="3785220"/>
          </a:xfrm>
          <a:prstGeom prst="rect">
            <a:avLst/>
          </a:prstGeom>
        </p:spPr>
      </p:pic>
    </p:spTree>
  </p:cSld>
  <p:clrMapOvr>
    <a:masterClrMapping/>
  </p:clrMapOvr>
  <p:transition>
    <p:fade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0"/>
            <a:ext cx="7772400" cy="1470025"/>
          </a:xfrm>
        </p:spPr>
        <p:txBody>
          <a:bodyPr/>
          <a:lstStyle/>
          <a:p>
            <a:br>
              <a:rPr lang="en-GB" dirty="0"/>
            </a:br>
            <a:r>
              <a:rPr lang="en-GB" dirty="0"/>
              <a:t>Promise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9512" y="2420888"/>
            <a:ext cx="3488432" cy="4154016"/>
          </a:xfrm>
        </p:spPr>
        <p:txBody>
          <a:bodyPr/>
          <a:lstStyle/>
          <a:p>
            <a:endParaRPr lang="en-GB" dirty="0"/>
          </a:p>
          <a:p>
            <a:endParaRPr lang="en-GB" dirty="0"/>
          </a:p>
          <a:p>
            <a:r>
              <a:rPr lang="en-GB" dirty="0"/>
              <a:t>Everyone makes a promise to help the baby as they are growing up.</a:t>
            </a:r>
          </a:p>
        </p:txBody>
      </p:sp>
      <p:pic>
        <p:nvPicPr>
          <p:cNvPr id="4" name="Picture 3" descr="6 everyone will help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851920" y="2636912"/>
            <a:ext cx="5084508" cy="3384376"/>
          </a:xfrm>
          <a:prstGeom prst="rect">
            <a:avLst/>
          </a:prstGeom>
        </p:spPr>
      </p:pic>
    </p:spTree>
  </p:cSld>
  <p:clrMapOvr>
    <a:masterClrMapping/>
  </p:clrMapOvr>
  <p:transition>
    <p:fade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0"/>
            <a:ext cx="7772400" cy="1470025"/>
          </a:xfrm>
        </p:spPr>
        <p:txBody>
          <a:bodyPr/>
          <a:lstStyle/>
          <a:p>
            <a:br>
              <a:rPr lang="en-GB" dirty="0"/>
            </a:br>
            <a:r>
              <a:rPr lang="en-GB" dirty="0"/>
              <a:t>Vicar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012160" y="2420888"/>
            <a:ext cx="3131840" cy="4082008"/>
          </a:xfrm>
        </p:spPr>
        <p:txBody>
          <a:bodyPr/>
          <a:lstStyle/>
          <a:p>
            <a:endParaRPr lang="en-GB" dirty="0"/>
          </a:p>
          <a:p>
            <a:r>
              <a:rPr lang="en-GB" dirty="0"/>
              <a:t>The Vicar says,    'I baptise you in the name of the Father, and of the Son, and of the Holy Spirit'</a:t>
            </a:r>
          </a:p>
        </p:txBody>
      </p:sp>
      <p:pic>
        <p:nvPicPr>
          <p:cNvPr id="4" name="Picture 3" descr="7 baptism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2420888"/>
            <a:ext cx="5409051" cy="3600400"/>
          </a:xfrm>
          <a:prstGeom prst="rect">
            <a:avLst/>
          </a:prstGeom>
        </p:spPr>
      </p:pic>
    </p:spTree>
  </p:cSld>
  <p:clrMapOvr>
    <a:masterClrMapping/>
  </p:clrMapOvr>
  <p:transition>
    <p:fade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0"/>
            <a:ext cx="7772400" cy="1470025"/>
          </a:xfrm>
        </p:spPr>
        <p:txBody>
          <a:bodyPr/>
          <a:lstStyle/>
          <a:p>
            <a:br>
              <a:rPr lang="en-GB" dirty="0"/>
            </a:br>
            <a:r>
              <a:rPr lang="en-GB" dirty="0"/>
              <a:t>Water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0" y="2564904"/>
            <a:ext cx="3344416" cy="4082008"/>
          </a:xfrm>
        </p:spPr>
        <p:txBody>
          <a:bodyPr/>
          <a:lstStyle/>
          <a:p>
            <a:endParaRPr lang="en-GB" dirty="0"/>
          </a:p>
          <a:p>
            <a:endParaRPr lang="en-GB" dirty="0"/>
          </a:p>
          <a:p>
            <a:r>
              <a:rPr lang="en-GB" dirty="0"/>
              <a:t>The vicar pours water on the baby’s head.</a:t>
            </a:r>
          </a:p>
        </p:txBody>
      </p:sp>
      <p:pic>
        <p:nvPicPr>
          <p:cNvPr id="4" name="Picture 3" descr="8 water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563888" y="2708920"/>
            <a:ext cx="5360144" cy="3567846"/>
          </a:xfrm>
          <a:prstGeom prst="rect">
            <a:avLst/>
          </a:prstGeom>
        </p:spPr>
      </p:pic>
    </p:spTree>
  </p:cSld>
  <p:clrMapOvr>
    <a:masterClrMapping/>
  </p:clrMapOvr>
  <p:transition>
    <p:fade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0"/>
            <a:ext cx="7772400" cy="1470025"/>
          </a:xfrm>
        </p:spPr>
        <p:txBody>
          <a:bodyPr/>
          <a:lstStyle/>
          <a:p>
            <a:br>
              <a:rPr lang="en-GB" dirty="0"/>
            </a:br>
            <a:r>
              <a:rPr lang="en-GB" dirty="0"/>
              <a:t>Prayer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508104" y="2276872"/>
            <a:ext cx="3416424" cy="4082008"/>
          </a:xfrm>
        </p:spPr>
        <p:txBody>
          <a:bodyPr/>
          <a:lstStyle/>
          <a:p>
            <a:endParaRPr lang="en-GB" dirty="0"/>
          </a:p>
          <a:p>
            <a:endParaRPr lang="en-GB" dirty="0"/>
          </a:p>
          <a:p>
            <a:r>
              <a:rPr lang="en-GB" dirty="0"/>
              <a:t>The Vicar prays for the baby and for the family.</a:t>
            </a:r>
          </a:p>
        </p:txBody>
      </p:sp>
      <p:pic>
        <p:nvPicPr>
          <p:cNvPr id="4" name="Picture 3" descr="9 prayers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2564904"/>
            <a:ext cx="5288136" cy="3519916"/>
          </a:xfrm>
          <a:prstGeom prst="rect">
            <a:avLst/>
          </a:prstGeom>
        </p:spPr>
      </p:pic>
    </p:spTree>
  </p:cSld>
  <p:clrMapOvr>
    <a:masterClrMapping/>
  </p:clrMapOvr>
  <p:transition>
    <p:fade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0"/>
            <a:ext cx="7772400" cy="1470025"/>
          </a:xfrm>
        </p:spPr>
        <p:txBody>
          <a:bodyPr/>
          <a:lstStyle/>
          <a:p>
            <a:br>
              <a:rPr lang="en-GB" dirty="0"/>
            </a:br>
            <a:r>
              <a:rPr lang="en-GB" dirty="0"/>
              <a:t>Pray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0" y="2420888"/>
            <a:ext cx="3088432" cy="4056856"/>
          </a:xfrm>
        </p:spPr>
        <p:txBody>
          <a:bodyPr/>
          <a:lstStyle/>
          <a:p>
            <a:endParaRPr lang="en-GB" dirty="0"/>
          </a:p>
          <a:p>
            <a:r>
              <a:rPr lang="en-GB" dirty="0"/>
              <a:t>The parents and godparents are asked to pray for the baby, and to teach her about Jesus.</a:t>
            </a:r>
          </a:p>
        </p:txBody>
      </p:sp>
      <p:pic>
        <p:nvPicPr>
          <p:cNvPr id="4" name="Picture 3" descr="10 prayers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563888" y="2708920"/>
            <a:ext cx="5181645" cy="3449033"/>
          </a:xfrm>
          <a:prstGeom prst="rect">
            <a:avLst/>
          </a:prstGeom>
        </p:spPr>
      </p:pic>
    </p:spTree>
  </p:cSld>
  <p:clrMapOvr>
    <a:masterClrMapping/>
  </p:clrMapOvr>
  <p:transition>
    <p:fade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0"/>
            <a:ext cx="7772400" cy="1470025"/>
          </a:xfrm>
        </p:spPr>
        <p:txBody>
          <a:bodyPr/>
          <a:lstStyle/>
          <a:p>
            <a:br>
              <a:rPr lang="en-GB" dirty="0"/>
            </a:br>
            <a:r>
              <a:rPr lang="en-GB" dirty="0"/>
              <a:t>Candle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084168" y="2132856"/>
            <a:ext cx="2800400" cy="4248472"/>
          </a:xfrm>
        </p:spPr>
        <p:txBody>
          <a:bodyPr/>
          <a:lstStyle/>
          <a:p>
            <a:endParaRPr lang="en-GB" dirty="0"/>
          </a:p>
          <a:p>
            <a:endParaRPr lang="en-GB" dirty="0"/>
          </a:p>
          <a:p>
            <a:r>
              <a:rPr lang="en-GB" dirty="0"/>
              <a:t>The Vicar lights a candle and gives it to the parents.</a:t>
            </a:r>
          </a:p>
        </p:txBody>
      </p:sp>
      <p:pic>
        <p:nvPicPr>
          <p:cNvPr id="4" name="Picture 3" descr="11 candl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2204863"/>
            <a:ext cx="5256584" cy="3909585"/>
          </a:xfrm>
          <a:prstGeom prst="rect">
            <a:avLst/>
          </a:prstGeom>
        </p:spPr>
      </p:pic>
    </p:spTree>
  </p:cSld>
  <p:clrMapOvr>
    <a:masterClrMapping/>
  </p:clrMapOvr>
  <p:transition>
    <p:fade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0"/>
            <a:ext cx="7772400" cy="1470025"/>
          </a:xfrm>
        </p:spPr>
        <p:txBody>
          <a:bodyPr/>
          <a:lstStyle/>
          <a:p>
            <a:br>
              <a:rPr lang="en-GB" dirty="0"/>
            </a:br>
            <a:r>
              <a:rPr lang="en-GB" dirty="0"/>
              <a:t>Christian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9512" y="2420888"/>
            <a:ext cx="2768352" cy="4082008"/>
          </a:xfrm>
        </p:spPr>
        <p:txBody>
          <a:bodyPr/>
          <a:lstStyle/>
          <a:p>
            <a:endParaRPr lang="en-GB" dirty="0"/>
          </a:p>
          <a:p>
            <a:r>
              <a:rPr lang="en-GB" dirty="0"/>
              <a:t>The baby is welcomed into the Christian family.</a:t>
            </a:r>
          </a:p>
        </p:txBody>
      </p:sp>
      <p:pic>
        <p:nvPicPr>
          <p:cNvPr id="4" name="Picture 3" descr="12 baby welcom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75856" y="2492896"/>
            <a:ext cx="5625413" cy="3744416"/>
          </a:xfrm>
          <a:prstGeom prst="rect">
            <a:avLst/>
          </a:prstGeom>
        </p:spPr>
      </p:pic>
    </p:spTree>
  </p:cSld>
  <p:clrMapOvr>
    <a:masterClrMapping/>
  </p:clrMapOvr>
  <p:transition>
    <p:fade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0"/>
            <a:ext cx="7772400" cy="1470025"/>
          </a:xfrm>
        </p:spPr>
        <p:txBody>
          <a:bodyPr/>
          <a:lstStyle/>
          <a:p>
            <a:r>
              <a:rPr lang="en-GB" dirty="0"/>
              <a:t>Certificate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067944" y="2060848"/>
            <a:ext cx="4928592" cy="4298032"/>
          </a:xfrm>
        </p:spPr>
        <p:txBody>
          <a:bodyPr/>
          <a:lstStyle/>
          <a:p>
            <a:endParaRPr lang="en-GB" dirty="0"/>
          </a:p>
          <a:p>
            <a:r>
              <a:rPr lang="en-GB" dirty="0"/>
              <a:t>The Parents and the baby are given a certificate of baptism to show that the baby has been baptised in a church.</a:t>
            </a:r>
          </a:p>
        </p:txBody>
      </p:sp>
      <p:pic>
        <p:nvPicPr>
          <p:cNvPr id="4" name="Picture 3" descr="13 certificat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39552" y="1268760"/>
            <a:ext cx="3464012" cy="5354295"/>
          </a:xfrm>
          <a:prstGeom prst="rect">
            <a:avLst/>
          </a:prstGeom>
        </p:spPr>
      </p:pic>
    </p:spTree>
  </p:cSld>
  <p:clrMapOvr>
    <a:masterClrMapping/>
  </p:clrMapOvr>
  <p:transition>
    <p:fade/>
  </p:transition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164</TotalTime>
  <Words>219</Words>
  <Application>Microsoft Office PowerPoint</Application>
  <PresentationFormat>On-screen Show (4:3)</PresentationFormat>
  <Paragraphs>43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6" baseType="lpstr">
      <vt:lpstr>Arial</vt:lpstr>
      <vt:lpstr>Calibri</vt:lpstr>
      <vt:lpstr>Office Theme</vt:lpstr>
      <vt:lpstr>To compare infant and adult baptism</vt:lpstr>
      <vt:lpstr> Godparents</vt:lpstr>
      <vt:lpstr> Church</vt:lpstr>
      <vt:lpstr> Jesus</vt:lpstr>
      <vt:lpstr> Cross</vt:lpstr>
      <vt:lpstr> Promise</vt:lpstr>
      <vt:lpstr> Vicar</vt:lpstr>
      <vt:lpstr> Water</vt:lpstr>
      <vt:lpstr> Prayer</vt:lpstr>
      <vt:lpstr> Pray</vt:lpstr>
      <vt:lpstr> Candle</vt:lpstr>
      <vt:lpstr> Christian</vt:lpstr>
      <vt:lpstr>Certificate</vt:lpstr>
    </vt:vector>
  </TitlesOfParts>
  <Company>Hewlett-Packard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Bryant</dc:creator>
  <cp:lastModifiedBy>Sadia Bashir</cp:lastModifiedBy>
  <cp:revision>9</cp:revision>
  <dcterms:created xsi:type="dcterms:W3CDTF">2011-03-20T19:47:02Z</dcterms:created>
  <dcterms:modified xsi:type="dcterms:W3CDTF">2020-02-10T14:49:50Z</dcterms:modified>
</cp:coreProperties>
</file>