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9" r:id="rId2"/>
    <p:sldId id="257" r:id="rId3"/>
    <p:sldId id="258" r:id="rId4"/>
    <p:sldId id="260" r:id="rId5"/>
    <p:sldId id="261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8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8FF0DD-3D26-4072-BD27-847B1DCE4E27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1584A0-0DE0-49D0-9470-08EACE5CEA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94321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584A0-0DE0-49D0-9470-08EACE5CEA57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56125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A0E2A-E1C9-428D-B838-C033EFA6EE81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EC7CC-9852-418E-BA12-D90F8D55EF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94859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A0E2A-E1C9-428D-B838-C033EFA6EE81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EC7CC-9852-418E-BA12-D90F8D55EF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34951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A0E2A-E1C9-428D-B838-C033EFA6EE81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EC7CC-9852-418E-BA12-D90F8D55EF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5172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A0E2A-E1C9-428D-B838-C033EFA6EE81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EC7CC-9852-418E-BA12-D90F8D55EF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68917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A0E2A-E1C9-428D-B838-C033EFA6EE81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EC7CC-9852-418E-BA12-D90F8D55EF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78534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A0E2A-E1C9-428D-B838-C033EFA6EE81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EC7CC-9852-418E-BA12-D90F8D55EF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47451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A0E2A-E1C9-428D-B838-C033EFA6EE81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EC7CC-9852-418E-BA12-D90F8D55EF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58814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A0E2A-E1C9-428D-B838-C033EFA6EE81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EC7CC-9852-418E-BA12-D90F8D55EF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00066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A0E2A-E1C9-428D-B838-C033EFA6EE81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EC7CC-9852-418E-BA12-D90F8D55EF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76429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A0E2A-E1C9-428D-B838-C033EFA6EE81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EC7CC-9852-418E-BA12-D90F8D55EF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41855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A0E2A-E1C9-428D-B838-C033EFA6EE81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EC7CC-9852-418E-BA12-D90F8D55EF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20698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CA0E2A-E1C9-428D-B838-C033EFA6EE81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2EC7CC-9852-418E-BA12-D90F8D55EF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52738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280"/>
            <a:ext cx="9151029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3609938"/>
            <a:ext cx="7073723" cy="64961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2276872"/>
            <a:ext cx="3479503" cy="33843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Rectangle 8"/>
          <p:cNvSpPr/>
          <p:nvPr/>
        </p:nvSpPr>
        <p:spPr>
          <a:xfrm rot="20300433">
            <a:off x="-63794" y="1712249"/>
            <a:ext cx="8994001" cy="923330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Rockwell Condensed" panose="02060603050405020104" pitchFamily="18" charset="0"/>
              </a:rPr>
              <a:t>Primets</a:t>
            </a:r>
            <a:r>
              <a:rPr lang="en-US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Rockwell Condensed" panose="02060603050405020104" pitchFamily="18" charset="0"/>
              </a:rPr>
              <a:t> superhero comic!!</a:t>
            </a:r>
            <a:endParaRPr lang="en-US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Rockwell Condensed" panose="020606030504050201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0626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" y="-49697"/>
            <a:ext cx="4557967" cy="6957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-1"/>
            <a:ext cx="4572000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9592" y="3745841"/>
            <a:ext cx="2672364" cy="27826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288" y="185736"/>
            <a:ext cx="2146300" cy="3243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6278" y="215899"/>
            <a:ext cx="2414587" cy="3213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0076" y="215899"/>
            <a:ext cx="1989814" cy="3213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1953"/>
          <a:stretch/>
        </p:blipFill>
        <p:spPr bwMode="auto">
          <a:xfrm>
            <a:off x="451872" y="3861048"/>
            <a:ext cx="3682287" cy="2652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04959" y="6216260"/>
            <a:ext cx="3976112" cy="369332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b="1" dirty="0" smtClean="0">
                <a:latin typeface="Comic Sans MS" panose="030F0702030302020204" pitchFamily="66" charset="0"/>
              </a:rPr>
              <a:t>Go Orion &amp; Josh to infinity!!!!!</a:t>
            </a:r>
            <a:endParaRPr lang="en-GB" dirty="0">
              <a:latin typeface="ThSnap ITC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67190" y="3059667"/>
            <a:ext cx="4418176" cy="369332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>
                <a:ln>
                  <a:solidFill>
                    <a:schemeClr val="tx1"/>
                  </a:solidFill>
                </a:ln>
                <a:latin typeface="Comic Sans MS" panose="030F0702030302020204" pitchFamily="66" charset="0"/>
              </a:rPr>
              <a:t>Elouise is pumping iron with Joe Wicks!</a:t>
            </a:r>
            <a:endParaRPr lang="en-GB" dirty="0">
              <a:ln>
                <a:solidFill>
                  <a:schemeClr val="tx1"/>
                </a:solidFill>
              </a:ln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652120" y="6216260"/>
            <a:ext cx="3168352" cy="369332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b="1" dirty="0" smtClean="0">
                <a:latin typeface="Comic Sans MS" panose="030F0702030302020204" pitchFamily="66" charset="0"/>
              </a:rPr>
              <a:t>Indiana Josh!</a:t>
            </a:r>
            <a:endParaRPr lang="en-GB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47783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698"/>
          <a:stretch/>
        </p:blipFill>
        <p:spPr bwMode="auto">
          <a:xfrm>
            <a:off x="6362" y="34512"/>
            <a:ext cx="5717765" cy="6823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681" t="-5170" r="4863" b="8491"/>
          <a:stretch/>
        </p:blipFill>
        <p:spPr bwMode="auto">
          <a:xfrm>
            <a:off x="5580112" y="-387424"/>
            <a:ext cx="3563888" cy="7245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3" t="18858" r="-5991" b="19445"/>
          <a:stretch/>
        </p:blipFill>
        <p:spPr bwMode="auto">
          <a:xfrm>
            <a:off x="323528" y="817312"/>
            <a:ext cx="4098160" cy="5771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34" t="17830" r="15519" b="22016"/>
          <a:stretch/>
        </p:blipFill>
        <p:spPr bwMode="auto">
          <a:xfrm>
            <a:off x="5004048" y="908720"/>
            <a:ext cx="3947610" cy="53012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79512" y="272883"/>
            <a:ext cx="5760640" cy="369332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MISSION: TO COMPLETE SUPERSAMS TASKS!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1792" y="3235288"/>
            <a:ext cx="3032944" cy="2170739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483768" y="5563595"/>
            <a:ext cx="6489194" cy="369332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This is a job for Captain Cole &amp; Superhero brother Codey !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214736" y="6389877"/>
            <a:ext cx="2867490" cy="369332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Great Job </a:t>
            </a:r>
            <a:r>
              <a:rPr lang="en-GB" dirty="0" err="1" smtClean="0">
                <a:latin typeface="Comic Sans MS" panose="030F0702030302020204" pitchFamily="66" charset="0"/>
              </a:rPr>
              <a:t>Superheros</a:t>
            </a:r>
            <a:r>
              <a:rPr lang="en-GB" dirty="0" smtClean="0">
                <a:latin typeface="Comic Sans MS" panose="030F0702030302020204" pitchFamily="66" charset="0"/>
              </a:rPr>
              <a:t>!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1037" name="Picture 1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-1035496"/>
            <a:ext cx="7302496" cy="53486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739225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Illustration Comic Book Page Pop Art Stock Vector (Royalty Free ...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845" t="4712" r="9884" b="53330"/>
          <a:stretch/>
        </p:blipFill>
        <p:spPr bwMode="auto">
          <a:xfrm>
            <a:off x="-168685" y="-108829"/>
            <a:ext cx="9307611" cy="6911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mage preview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4" t="6910" r="10989" b="20840"/>
          <a:stretch/>
        </p:blipFill>
        <p:spPr bwMode="auto">
          <a:xfrm>
            <a:off x="179905" y="1268760"/>
            <a:ext cx="3600400" cy="5436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Image preview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040" r="10041" b="38540"/>
          <a:stretch/>
        </p:blipFill>
        <p:spPr bwMode="auto">
          <a:xfrm>
            <a:off x="5220072" y="1052736"/>
            <a:ext cx="3109349" cy="2852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35603" y="-108829"/>
            <a:ext cx="4258270" cy="1200329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smtClean="0">
                <a:latin typeface="Comic Sans MS" panose="030F0702030302020204" pitchFamily="66" charset="0"/>
              </a:rPr>
              <a:t>TO INFINITY MARIUS!</a:t>
            </a:r>
            <a:endParaRPr lang="en-GB" sz="3600" b="1" dirty="0">
              <a:latin typeface="Comic Sans MS" panose="030F0702030302020204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923928" y="3986939"/>
            <a:ext cx="5186916" cy="646331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>
                <a:latin typeface="Comic Sans MS" panose="030F0702030302020204" pitchFamily="66" charset="0"/>
              </a:rPr>
              <a:t>Marius is ready to explore space with his yoga poses!</a:t>
            </a:r>
            <a:endParaRPr lang="en-GB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42288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Whatever happened to superhero comics in newspapers?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5344" y="3686"/>
            <a:ext cx="4608656" cy="685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72" y="-20751"/>
            <a:ext cx="4608513" cy="68787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968" y="404664"/>
            <a:ext cx="3834426" cy="57606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4198" y="800057"/>
            <a:ext cx="3727390" cy="4969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330988" y="5993173"/>
            <a:ext cx="6408712" cy="369332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Captain Cole &amp; Superhero Codey shoot for the galaxies!!!!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2050" y="2924944"/>
            <a:ext cx="7304087" cy="5353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744618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164</TotalTime>
  <Words>71</Words>
  <Application>Microsoft Office PowerPoint</Application>
  <PresentationFormat>On-screen Show (4:3)</PresentationFormat>
  <Paragraphs>11</Paragraphs>
  <Slides>5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Staff</dc:creator>
  <cp:lastModifiedBy>Staff</cp:lastModifiedBy>
  <cp:revision>20</cp:revision>
  <dcterms:created xsi:type="dcterms:W3CDTF">2020-03-27T10:21:52Z</dcterms:created>
  <dcterms:modified xsi:type="dcterms:W3CDTF">2020-04-20T09:28:46Z</dcterms:modified>
</cp:coreProperties>
</file>