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100" d="100"/>
          <a:sy n="100" d="100"/>
        </p:scale>
        <p:origin x="-426" y="-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31037-3E3C-4092-804D-F47E14F58D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300379-AD19-4848-8461-B6EC58B470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D2FFA-B7DC-423C-9EE9-C4FF0F446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D81D5-A3BE-44C5-AEE5-69260A1DB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965E8-BA71-4477-BE93-198EB0BA0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580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9F5CB-127A-4304-B132-DC56F5774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A0BA1-FEDD-4980-9F91-CECB25C30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5BD0F7-65DB-406B-9F3E-8974275F3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50968-98AD-4E95-A346-097C0FC5D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94648-4039-4835-AB56-51526B961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78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C8CA6-5133-4BFE-AF36-538D35C63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F035C-4BD4-4262-819D-F5CDBCB7B6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EFC62-1DEE-46BB-BB2E-C58F8C72B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26090-E708-4F0C-AF55-12C60046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5967D-CAB5-472F-B827-A2C6AC6D5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685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7583F-399D-41AB-A47E-ADF39044D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11CD8-CD2E-4F8B-B268-577D5D31E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DABA12-6FEA-4AE7-844A-FEB6ACCC1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141101-AC6B-40BA-ADDD-F91227C0F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BB4B2-05BF-4EB2-8A6C-89A34DDAE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91E15-E5C8-4604-B163-2C59FA12B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905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A7691-4C08-48C0-BA9E-DF80FEC8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D735B-8B74-4502-A057-CA9E899B5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779C67-7C80-4D20-B38F-1D902203A3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0932FB-C771-4107-A943-3D9827213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8A6C91-1517-424C-A0E8-D94A576C9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B2AACA-9322-4C9F-8C10-2EE201589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CBA884-6494-4A0A-95B1-D0E5D5CC4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96129E-9B53-4E97-BCE4-1A8DF7AEC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AA54A-DA39-448E-B033-42E585CEA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AE35E2-5819-4F84-854E-2C4C25965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57AF47-7B14-4234-A985-A2296A67E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F0346-ABDA-4F4D-9DCD-66DE31DB6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445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72097D-6874-4AE3-834A-AB2C097AD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76CC84-09AF-4967-B29F-6B724939A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E003A0-9AA7-4296-9BE4-47FC5A56D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543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3BA67-6F1E-4380-8ED4-54F45E2E0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11683-C6F9-4C2E-888F-D90CB2EFE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0792E0-769D-4354-9EE3-8BD81B26C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645A9-0A08-4719-8E46-DE13CB4EA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378D21-9D78-4221-94E5-C7E8D074A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D6D5F-476C-4835-843D-7BA68DC40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16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640D1-8D16-4136-924B-6A9EED5FF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4AA31A-3E0A-45A9-BE87-61FF0AC6FC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FC7611-C103-42C7-B0DB-C0BB21337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7B914-A994-4E9C-A4E1-AAA928EEF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EB1518-91F9-49E9-9755-B0DD9434C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22FF9-EAC1-4FC3-87BE-3DEA02995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42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754BB-F837-4B38-8A1D-64A6348F3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D9B3B7-3F76-428D-B8E0-E05768D793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1E3D1-D8C8-40F0-8744-7DA77ED08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3FCA0-DFD0-4613-BBB3-F28BF9E98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CD13A-F5AA-48A6-8EB1-B11978E43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88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76AC89-776F-4737-AB87-4D40AF3B57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F43C6C-DB9E-419F-9638-F2CDE5E539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99079-977D-4109-B88E-B042DCB08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BA451-3BB5-4CCD-8FED-3AFEE6343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986E0-D10D-4F76-8ECC-99A4B725F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34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8786A3-3A70-4F8C-A2CF-934B14233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C712D-0F98-482D-BF84-EED560EA7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8B366E-A9EF-4338-B662-A65B64F8AD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67FD0-AD29-4D99-9ED4-03E692DA930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D9C26-5F7D-4EEB-B454-98B3DB5598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0B2C7-D55E-4C13-8C95-2DBAA564A8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53B52-27E9-4823-8895-F91B2E64D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235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1BF53-FEA9-4E41-BFB8-428428A17C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F832E8-197B-489C-AB51-914958268C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83B1EC-0156-47AF-9562-926D03A605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5184" y="1086369"/>
            <a:ext cx="10644812" cy="503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03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CBA24-2A3D-48D1-91F0-CA0B66614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F69C0-E26C-48BB-8DD9-C9D7746F90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A18291-CC0A-462A-A62D-7571C2847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59860" y="387827"/>
            <a:ext cx="11585716" cy="547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373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011F5-100D-4A25-94EC-F1AB1E43C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70184-7802-4B60-90C6-4A28543B8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D992CB-875E-4550-B36E-066D86CD7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88313" y="-575897"/>
            <a:ext cx="13610098" cy="643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56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8832F-A9C9-409C-9EB0-914901889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539B4-20D3-47E2-A529-EFE39E3EE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27C34C-47A9-47EA-B214-77EEA4FA6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522205" y="-666143"/>
            <a:ext cx="13217570" cy="624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241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 Howarth</dc:creator>
  <cp:lastModifiedBy>Carl Howarth</cp:lastModifiedBy>
  <cp:revision>2</cp:revision>
  <dcterms:created xsi:type="dcterms:W3CDTF">2021-01-12T20:40:36Z</dcterms:created>
  <dcterms:modified xsi:type="dcterms:W3CDTF">2021-01-12T20:45:18Z</dcterms:modified>
</cp:coreProperties>
</file>