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58" r:id="rId4"/>
    <p:sldId id="257"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CCC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83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2C8F700-B953-4F5F-B803-7804E79C67B3}" type="datetimeFigureOut">
              <a:rPr lang="en-GB" smtClean="0"/>
              <a:t>20/04/2020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F29C4B-346F-4AC2-9607-6249B9F73669}" type="slidenum">
              <a:rPr lang="en-GB" smtClean="0"/>
              <a:t>‹#›</a:t>
            </a:fld>
            <a:endParaRPr lang="en-GB"/>
          </a:p>
        </p:txBody>
      </p:sp>
    </p:spTree>
    <p:extLst>
      <p:ext uri="{BB962C8B-B14F-4D97-AF65-F5344CB8AC3E}">
        <p14:creationId xmlns:p14="http://schemas.microsoft.com/office/powerpoint/2010/main" val="294869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C8F700-B953-4F5F-B803-7804E79C67B3}" type="datetimeFigureOut">
              <a:rPr lang="en-GB" smtClean="0"/>
              <a:t>20/04/2020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F29C4B-346F-4AC2-9607-6249B9F73669}" type="slidenum">
              <a:rPr lang="en-GB" smtClean="0"/>
              <a:t>‹#›</a:t>
            </a:fld>
            <a:endParaRPr lang="en-GB"/>
          </a:p>
        </p:txBody>
      </p:sp>
    </p:spTree>
    <p:extLst>
      <p:ext uri="{BB962C8B-B14F-4D97-AF65-F5344CB8AC3E}">
        <p14:creationId xmlns:p14="http://schemas.microsoft.com/office/powerpoint/2010/main" val="1790094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2C8F700-B953-4F5F-B803-7804E79C67B3}" type="datetimeFigureOut">
              <a:rPr lang="en-GB" smtClean="0"/>
              <a:t>20/04/2020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F29C4B-346F-4AC2-9607-6249B9F73669}" type="slidenum">
              <a:rPr lang="en-GB" smtClean="0"/>
              <a:t>‹#›</a:t>
            </a:fld>
            <a:endParaRPr lang="en-GB"/>
          </a:p>
        </p:txBody>
      </p:sp>
    </p:spTree>
    <p:extLst>
      <p:ext uri="{BB962C8B-B14F-4D97-AF65-F5344CB8AC3E}">
        <p14:creationId xmlns:p14="http://schemas.microsoft.com/office/powerpoint/2010/main" val="91800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2C8F700-B953-4F5F-B803-7804E79C67B3}" type="datetimeFigureOut">
              <a:rPr lang="en-GB" smtClean="0"/>
              <a:t>20/04/2020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F29C4B-346F-4AC2-9607-6249B9F73669}" type="slidenum">
              <a:rPr lang="en-GB" smtClean="0"/>
              <a:t>‹#›</a:t>
            </a:fld>
            <a:endParaRPr lang="en-GB"/>
          </a:p>
        </p:txBody>
      </p:sp>
    </p:spTree>
    <p:extLst>
      <p:ext uri="{BB962C8B-B14F-4D97-AF65-F5344CB8AC3E}">
        <p14:creationId xmlns:p14="http://schemas.microsoft.com/office/powerpoint/2010/main" val="33293549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2C8F700-B953-4F5F-B803-7804E79C67B3}" type="datetimeFigureOut">
              <a:rPr lang="en-GB" smtClean="0"/>
              <a:t>20/04/2020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AF29C4B-346F-4AC2-9607-6249B9F73669}" type="slidenum">
              <a:rPr lang="en-GB" smtClean="0"/>
              <a:t>‹#›</a:t>
            </a:fld>
            <a:endParaRPr lang="en-GB"/>
          </a:p>
        </p:txBody>
      </p:sp>
    </p:spTree>
    <p:extLst>
      <p:ext uri="{BB962C8B-B14F-4D97-AF65-F5344CB8AC3E}">
        <p14:creationId xmlns:p14="http://schemas.microsoft.com/office/powerpoint/2010/main" val="574672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2C8F700-B953-4F5F-B803-7804E79C67B3}" type="datetimeFigureOut">
              <a:rPr lang="en-GB" smtClean="0"/>
              <a:t>20/04/2020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AF29C4B-346F-4AC2-9607-6249B9F73669}" type="slidenum">
              <a:rPr lang="en-GB" smtClean="0"/>
              <a:t>‹#›</a:t>
            </a:fld>
            <a:endParaRPr lang="en-GB"/>
          </a:p>
        </p:txBody>
      </p:sp>
    </p:spTree>
    <p:extLst>
      <p:ext uri="{BB962C8B-B14F-4D97-AF65-F5344CB8AC3E}">
        <p14:creationId xmlns:p14="http://schemas.microsoft.com/office/powerpoint/2010/main" val="2012481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C8F700-B953-4F5F-B803-7804E79C67B3}" type="datetimeFigureOut">
              <a:rPr lang="en-GB" smtClean="0"/>
              <a:t>20/04/2020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AF29C4B-346F-4AC2-9607-6249B9F73669}" type="slidenum">
              <a:rPr lang="en-GB" smtClean="0"/>
              <a:t>‹#›</a:t>
            </a:fld>
            <a:endParaRPr lang="en-GB"/>
          </a:p>
        </p:txBody>
      </p:sp>
    </p:spTree>
    <p:extLst>
      <p:ext uri="{BB962C8B-B14F-4D97-AF65-F5344CB8AC3E}">
        <p14:creationId xmlns:p14="http://schemas.microsoft.com/office/powerpoint/2010/main" val="4155022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C8F700-B953-4F5F-B803-7804E79C67B3}" type="datetimeFigureOut">
              <a:rPr lang="en-GB" smtClean="0"/>
              <a:t>20/04/2020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F29C4B-346F-4AC2-9607-6249B9F73669}" type="slidenum">
              <a:rPr lang="en-GB" smtClean="0"/>
              <a:t>‹#›</a:t>
            </a:fld>
            <a:endParaRPr lang="en-GB"/>
          </a:p>
        </p:txBody>
      </p:sp>
    </p:spTree>
    <p:extLst>
      <p:ext uri="{BB962C8B-B14F-4D97-AF65-F5344CB8AC3E}">
        <p14:creationId xmlns:p14="http://schemas.microsoft.com/office/powerpoint/2010/main" val="1556677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C8F700-B953-4F5F-B803-7804E79C67B3}" type="datetimeFigureOut">
              <a:rPr lang="en-GB" smtClean="0"/>
              <a:t>20/04/2020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F29C4B-346F-4AC2-9607-6249B9F73669}" type="slidenum">
              <a:rPr lang="en-GB" smtClean="0"/>
              <a:t>‹#›</a:t>
            </a:fld>
            <a:endParaRPr lang="en-GB"/>
          </a:p>
        </p:txBody>
      </p:sp>
    </p:spTree>
    <p:extLst>
      <p:ext uri="{BB962C8B-B14F-4D97-AF65-F5344CB8AC3E}">
        <p14:creationId xmlns:p14="http://schemas.microsoft.com/office/powerpoint/2010/main" val="3694794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C8F700-B953-4F5F-B803-7804E79C67B3}" type="datetimeFigureOut">
              <a:rPr lang="en-GB" smtClean="0"/>
              <a:t>20/04/2020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F29C4B-346F-4AC2-9607-6249B9F73669}" type="slidenum">
              <a:rPr lang="en-GB" smtClean="0"/>
              <a:t>‹#›</a:t>
            </a:fld>
            <a:endParaRPr lang="en-GB"/>
          </a:p>
        </p:txBody>
      </p:sp>
    </p:spTree>
    <p:extLst>
      <p:ext uri="{BB962C8B-B14F-4D97-AF65-F5344CB8AC3E}">
        <p14:creationId xmlns:p14="http://schemas.microsoft.com/office/powerpoint/2010/main" val="1414988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C8F700-B953-4F5F-B803-7804E79C67B3}" type="datetimeFigureOut">
              <a:rPr lang="en-GB" smtClean="0"/>
              <a:t>20/04/2020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F29C4B-346F-4AC2-9607-6249B9F73669}" type="slidenum">
              <a:rPr lang="en-GB" smtClean="0"/>
              <a:t>‹#›</a:t>
            </a:fld>
            <a:endParaRPr lang="en-GB"/>
          </a:p>
        </p:txBody>
      </p:sp>
    </p:spTree>
    <p:extLst>
      <p:ext uri="{BB962C8B-B14F-4D97-AF65-F5344CB8AC3E}">
        <p14:creationId xmlns:p14="http://schemas.microsoft.com/office/powerpoint/2010/main" val="2590583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C8F700-B953-4F5F-B803-7804E79C67B3}" type="datetimeFigureOut">
              <a:rPr lang="en-GB" smtClean="0"/>
              <a:t>20/04/2020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F29C4B-346F-4AC2-9607-6249B9F73669}" type="slidenum">
              <a:rPr lang="en-GB" smtClean="0"/>
              <a:t>‹#›</a:t>
            </a:fld>
            <a:endParaRPr lang="en-GB"/>
          </a:p>
        </p:txBody>
      </p:sp>
    </p:spTree>
    <p:extLst>
      <p:ext uri="{BB962C8B-B14F-4D97-AF65-F5344CB8AC3E}">
        <p14:creationId xmlns:p14="http://schemas.microsoft.com/office/powerpoint/2010/main" val="22856108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3" name="Picture 7" descr="C:\Users\staff.PRIMET\AppData\Local\Microsoft\Windows\Temporary Internet Files\Content.IE5\1HF3Z42N\paint_brush__s_cutiemark_by_misteraibo-d4yn3if[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93588" y="-265720"/>
            <a:ext cx="10806112" cy="738944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419872" y="3573016"/>
            <a:ext cx="7776864" cy="1862048"/>
          </a:xfrm>
          <a:prstGeom prst="rect">
            <a:avLst/>
          </a:prstGeom>
          <a:noFill/>
        </p:spPr>
        <p:txBody>
          <a:bodyPr wrap="square" rtlCol="0">
            <a:spAutoFit/>
          </a:bodyPr>
          <a:lstStyle/>
          <a:p>
            <a:r>
              <a:rPr lang="en-GB" sz="11500" dirty="0" smtClean="0">
                <a:ln>
                  <a:solidFill>
                    <a:srgbClr val="FFC000"/>
                  </a:solidFill>
                </a:ln>
                <a:solidFill>
                  <a:srgbClr val="FF0000"/>
                </a:solidFill>
                <a:effectLst>
                  <a:glow rad="50800">
                    <a:srgbClr val="FF0000"/>
                  </a:glow>
                </a:effectLst>
                <a:latin typeface="Arial Black" pitchFamily="34" charset="0"/>
              </a:rPr>
              <a:t>Primet</a:t>
            </a:r>
            <a:endParaRPr lang="en-GB" sz="11500" dirty="0">
              <a:ln>
                <a:solidFill>
                  <a:srgbClr val="FFC000"/>
                </a:solidFill>
              </a:ln>
              <a:solidFill>
                <a:srgbClr val="FF0000"/>
              </a:solidFill>
              <a:effectLst>
                <a:glow rad="50800">
                  <a:srgbClr val="FF0000"/>
                </a:glow>
              </a:effectLst>
              <a:latin typeface="Arial Black" pitchFamily="34" charset="0"/>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810412"/>
            <a:ext cx="9169400" cy="3073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rot="20832319">
            <a:off x="2555775" y="3354684"/>
            <a:ext cx="1728192" cy="1323439"/>
          </a:xfrm>
          <a:prstGeom prst="rect">
            <a:avLst/>
          </a:prstGeom>
          <a:noFill/>
        </p:spPr>
        <p:txBody>
          <a:bodyPr wrap="square" rtlCol="0">
            <a:spAutoFit/>
          </a:bodyPr>
          <a:lstStyle/>
          <a:p>
            <a:r>
              <a:rPr lang="en-GB" sz="8000" b="1" dirty="0" smtClean="0">
                <a:latin typeface="Bradley Hand ITC" pitchFamily="66" charset="0"/>
              </a:rPr>
              <a:t>to</a:t>
            </a:r>
            <a:endParaRPr lang="en-GB" sz="8000" b="1" dirty="0">
              <a:latin typeface="Bradley Hand ITC" pitchFamily="66" charset="0"/>
            </a:endParaRPr>
          </a:p>
        </p:txBody>
      </p:sp>
      <p:pic>
        <p:nvPicPr>
          <p:cNvPr id="4102" name="Picture 6" descr="C:\Users\staff.PRIMET\AppData\Local\Microsoft\Windows\Temporary Internet Files\Content.IE5\PXSUVB2J\1024px-Friendly_stickman.svg[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0179">
            <a:off x="3645424" y="191332"/>
            <a:ext cx="5685563" cy="2842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5033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Users\staff.PRIMET\AppData\Local\Microsoft\Windows\Temporary Internet Files\Content.IE5\41WIHHAQ\blue-paint-splats-1393839727TFQ[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32" y="75027"/>
            <a:ext cx="9155832" cy="41338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276702"/>
            <a:ext cx="4018232"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3248249"/>
            <a:ext cx="3907198"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362445" y="354440"/>
            <a:ext cx="8505333" cy="2664296"/>
          </a:xfrm>
          <a:prstGeom prst="roundRect">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67544" y="404664"/>
            <a:ext cx="8295136" cy="2831544"/>
          </a:xfrm>
          <a:prstGeom prst="rect">
            <a:avLst/>
          </a:prstGeom>
          <a:noFill/>
        </p:spPr>
        <p:txBody>
          <a:bodyPr wrap="square" rtlCol="0">
            <a:spAutoFit/>
          </a:bodyPr>
          <a:lstStyle/>
          <a:p>
            <a:r>
              <a:rPr lang="en-GB" sz="2000" b="1" dirty="0" smtClean="0">
                <a:latin typeface="Bradley Hand ITC" pitchFamily="66" charset="0"/>
              </a:rPr>
              <a:t>For this weeks art project, I would like you to create a poster which we could display around school to make visitors and new pupils feel welcome. I have a few examples on the following pages to give you some ideas of colours, lettering and images you could use. You could base the poster on what Primet means to you, how the school makes you feel, the different subjects you learn or the clubs you enjoy with your friends.  Please email in your design </a:t>
            </a:r>
            <a:r>
              <a:rPr lang="en-GB" sz="2000" b="1" dirty="0">
                <a:latin typeface="Bradley Hand ITC" pitchFamily="66" charset="0"/>
              </a:rPr>
              <a:t>(</a:t>
            </a:r>
            <a:r>
              <a:rPr lang="en-GB" sz="2000" b="1" dirty="0" smtClean="0">
                <a:latin typeface="Bradley Hand ITC" pitchFamily="66" charset="0"/>
              </a:rPr>
              <a:t>designs if you have more than one) then we can choose the posters to go on display. Enjoy!!!!!!!!1</a:t>
            </a:r>
          </a:p>
          <a:p>
            <a:endParaRPr lang="en-GB" dirty="0"/>
          </a:p>
        </p:txBody>
      </p:sp>
    </p:spTree>
    <p:extLst>
      <p:ext uri="{BB962C8B-B14F-4D97-AF65-F5344CB8AC3E}">
        <p14:creationId xmlns:p14="http://schemas.microsoft.com/office/powerpoint/2010/main" val="12722964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6" descr="C:\Users\staff.PRIMET\AppData\Local\Microsoft\Windows\Temporary Internet Files\Content.IE5\41WIHHAQ\blue-paint-splats-1393839727TFQ[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32" y="41276"/>
            <a:ext cx="9155832" cy="4133850"/>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6580" y="171450"/>
            <a:ext cx="2370684" cy="17976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99762" y="4293096"/>
            <a:ext cx="2414045" cy="1892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3"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96136" y="1484785"/>
            <a:ext cx="3221298" cy="22065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4"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96792" y="2965872"/>
            <a:ext cx="2609993" cy="1758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ounded Rectangle 15"/>
          <p:cNvSpPr/>
          <p:nvPr/>
        </p:nvSpPr>
        <p:spPr>
          <a:xfrm>
            <a:off x="280387" y="1484785"/>
            <a:ext cx="4285697" cy="4032448"/>
          </a:xfrm>
          <a:prstGeom prst="roundRect">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298287" y="1817697"/>
            <a:ext cx="4921785" cy="3170099"/>
          </a:xfrm>
          <a:prstGeom prst="rect">
            <a:avLst/>
          </a:prstGeom>
          <a:noFill/>
        </p:spPr>
        <p:txBody>
          <a:bodyPr wrap="square" rtlCol="0">
            <a:spAutoFit/>
          </a:bodyPr>
          <a:lstStyle/>
          <a:p>
            <a:r>
              <a:rPr lang="en-GB" sz="2000" b="1" dirty="0" smtClean="0">
                <a:latin typeface="Bradley Hand ITC" pitchFamily="66" charset="0"/>
              </a:rPr>
              <a:t>Make the poster eye catching!</a:t>
            </a:r>
          </a:p>
          <a:p>
            <a:endParaRPr lang="en-GB" sz="2000" b="1" dirty="0" smtClean="0">
              <a:latin typeface="Bradley Hand ITC" pitchFamily="66" charset="0"/>
            </a:endParaRPr>
          </a:p>
          <a:p>
            <a:r>
              <a:rPr lang="en-GB" sz="2000" b="1" dirty="0" smtClean="0">
                <a:latin typeface="Bradley Hand ITC" pitchFamily="66" charset="0"/>
              </a:rPr>
              <a:t>Keep your designs simple so its not </a:t>
            </a:r>
          </a:p>
          <a:p>
            <a:r>
              <a:rPr lang="en-GB" sz="2000" b="1" dirty="0" smtClean="0">
                <a:latin typeface="Bradley Hand ITC" pitchFamily="66" charset="0"/>
              </a:rPr>
              <a:t>over facing.</a:t>
            </a:r>
          </a:p>
          <a:p>
            <a:endParaRPr lang="en-GB" sz="2000" b="1" dirty="0" smtClean="0">
              <a:latin typeface="Bradley Hand ITC" pitchFamily="66" charset="0"/>
            </a:endParaRPr>
          </a:p>
          <a:p>
            <a:r>
              <a:rPr lang="en-GB" sz="2000" b="1" dirty="0" smtClean="0">
                <a:latin typeface="Bradley Hand ITC" pitchFamily="66" charset="0"/>
              </a:rPr>
              <a:t>Nice clear lettering with bold/bright </a:t>
            </a:r>
          </a:p>
          <a:p>
            <a:r>
              <a:rPr lang="en-GB" sz="2000" b="1" dirty="0" smtClean="0">
                <a:latin typeface="Bradley Hand ITC" pitchFamily="66" charset="0"/>
              </a:rPr>
              <a:t>colours.</a:t>
            </a:r>
          </a:p>
          <a:p>
            <a:endParaRPr lang="en-GB" sz="2000" b="1" dirty="0" smtClean="0">
              <a:latin typeface="Bradley Hand ITC" pitchFamily="66" charset="0"/>
            </a:endParaRPr>
          </a:p>
          <a:p>
            <a:r>
              <a:rPr lang="en-GB" sz="2000" b="1" dirty="0" smtClean="0">
                <a:latin typeface="Bradley Hand ITC" pitchFamily="66" charset="0"/>
              </a:rPr>
              <a:t>Use images, these could be silhouettes </a:t>
            </a:r>
          </a:p>
          <a:p>
            <a:r>
              <a:rPr lang="en-GB" sz="2000" b="1" dirty="0" smtClean="0">
                <a:latin typeface="Bradley Hand ITC" pitchFamily="66" charset="0"/>
              </a:rPr>
              <a:t>of objects-people, doodles , shapes </a:t>
            </a:r>
            <a:r>
              <a:rPr lang="en-GB" sz="2000" b="1" dirty="0" err="1" smtClean="0">
                <a:latin typeface="Bradley Hand ITC" pitchFamily="66" charset="0"/>
              </a:rPr>
              <a:t>etc</a:t>
            </a:r>
            <a:r>
              <a:rPr lang="en-GB" sz="2000" b="1" dirty="0" smtClean="0">
                <a:latin typeface="Bradley Hand ITC" pitchFamily="66" charset="0"/>
              </a:rPr>
              <a:t>…</a:t>
            </a:r>
          </a:p>
        </p:txBody>
      </p:sp>
    </p:spTree>
    <p:extLst>
      <p:ext uri="{BB962C8B-B14F-4D97-AF65-F5344CB8AC3E}">
        <p14:creationId xmlns:p14="http://schemas.microsoft.com/office/powerpoint/2010/main" val="40590099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6" descr="C:\Users\staff.PRIMET\AppData\Local\Microsoft\Windows\Temporary Internet Files\Content.IE5\41WIHHAQ\blue-paint-splats-1393839727TFQ[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041"/>
            <a:ext cx="9155832" cy="413385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2320" y="550720"/>
            <a:ext cx="8568952"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234" y="3933056"/>
            <a:ext cx="8585364"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45760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6" descr="C:\Users\staff.PRIMET\AppData\Local\Microsoft\Windows\Temporary Internet Files\Content.IE5\41WIHHAQ\blue-paint-splats-1393839727TFQ[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041"/>
            <a:ext cx="9155832" cy="41338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5860" y="548680"/>
            <a:ext cx="6774668" cy="243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5860" y="3356991"/>
            <a:ext cx="6708576" cy="2752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47653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6" descr="C:\Users\staff.PRIMET\AppData\Local\Microsoft\Windows\Temporary Internet Files\Content.IE5\41WIHHAQ\blue-paint-splats-1393839727TFQ[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041"/>
            <a:ext cx="9155832" cy="413385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304" y="657767"/>
            <a:ext cx="2539901" cy="5254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5816" y="645368"/>
            <a:ext cx="3168352" cy="49314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55107" y="636288"/>
            <a:ext cx="2886860" cy="4757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65111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TotalTime>
  <Words>154</Words>
  <Application>Microsoft Office PowerPoint</Application>
  <PresentationFormat>On-screen Show (4:3)</PresentationFormat>
  <Paragraphs>13</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Staff</dc:creator>
  <cp:lastModifiedBy>Staff</cp:lastModifiedBy>
  <cp:revision>8</cp:revision>
  <dcterms:created xsi:type="dcterms:W3CDTF">2020-04-20T17:58:23Z</dcterms:created>
  <dcterms:modified xsi:type="dcterms:W3CDTF">2020-04-20T19:10:45Z</dcterms:modified>
</cp:coreProperties>
</file>