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40ED2-752B-41B5-A913-92B57AD4A9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E289E2-04A3-47E5-A4B9-1DA21A1CE0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871507-D051-454A-9513-BF01419FB370}"/>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5" name="Footer Placeholder 4">
            <a:extLst>
              <a:ext uri="{FF2B5EF4-FFF2-40B4-BE49-F238E27FC236}">
                <a16:creationId xmlns:a16="http://schemas.microsoft.com/office/drawing/2014/main" id="{26988452-FD66-47EA-94B6-7FB09A3B7D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0D5571-C5C8-4F11-8F04-B52A55C1F038}"/>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445344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192D3-D7F2-4C0F-ABB8-4C07DD793D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943F59-95EE-4355-9D1B-C074B9C246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0C7135-2740-4395-A21F-83B878DCA07D}"/>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5" name="Footer Placeholder 4">
            <a:extLst>
              <a:ext uri="{FF2B5EF4-FFF2-40B4-BE49-F238E27FC236}">
                <a16:creationId xmlns:a16="http://schemas.microsoft.com/office/drawing/2014/main" id="{0A21543A-AE9C-4AE8-945B-736E8D2B9D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03AE36-D8D2-4273-B760-B3E435FF6EC2}"/>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280889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AC2D2-55C0-4DF4-A722-D9849394728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79D6F1-4B84-44DD-8B3E-BFB34B2347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9F12E39-8292-4B7C-90D3-D96DCA61D51D}"/>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5" name="Footer Placeholder 4">
            <a:extLst>
              <a:ext uri="{FF2B5EF4-FFF2-40B4-BE49-F238E27FC236}">
                <a16:creationId xmlns:a16="http://schemas.microsoft.com/office/drawing/2014/main" id="{D83D4723-14B4-444A-93B3-45C9E50A6A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3CA656-6DA1-4175-8E53-8BDFB6E7AE0D}"/>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3906274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2C263-339E-4FE4-85B4-CF6519A575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A82AD8A-46FE-4AB1-AEFD-DA57AB7BD7D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B118FD-CD06-4EC5-8246-50D81041E24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F2CF2D-CDA5-4E78-800B-063B59C1C3F2}"/>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6" name="Footer Placeholder 5">
            <a:extLst>
              <a:ext uri="{FF2B5EF4-FFF2-40B4-BE49-F238E27FC236}">
                <a16:creationId xmlns:a16="http://schemas.microsoft.com/office/drawing/2014/main" id="{CDA6F780-4310-429A-A2A0-A9530F2E99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2AD9C1-F806-4F75-92E3-9F8014EE1FF8}"/>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2382247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E4546-0665-4FAA-9A1C-17DFDB3003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DFE9BF-11BD-4EDB-B854-DA06F5709F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2478B0-8D02-4D69-8FF7-550A1896DD1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FCA9C6-0694-4B3C-8F89-93AAC0C7D9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8B97F88-945F-4F71-B116-026AD49909A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C0D8DEA-D746-423E-B846-A911D77C277C}"/>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8" name="Footer Placeholder 7">
            <a:extLst>
              <a:ext uri="{FF2B5EF4-FFF2-40B4-BE49-F238E27FC236}">
                <a16:creationId xmlns:a16="http://schemas.microsoft.com/office/drawing/2014/main" id="{AB8C5CFF-25A6-46D4-AB01-58B8C1B3FC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6959A83-BD84-4954-992C-5236773422CB}"/>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1445800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91C9A-DE95-4C59-B45B-85C193EC98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033DB80-ACB2-4D26-9D68-0088330A4272}"/>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4" name="Footer Placeholder 3">
            <a:extLst>
              <a:ext uri="{FF2B5EF4-FFF2-40B4-BE49-F238E27FC236}">
                <a16:creationId xmlns:a16="http://schemas.microsoft.com/office/drawing/2014/main" id="{F229B0A6-0E0B-45A9-AB5C-FA664A7706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F07D24-B1EE-4ABC-B452-4E61ADD85E35}"/>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718559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827F95-48B8-465E-BA4B-8DDB96138104}"/>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3" name="Footer Placeholder 2">
            <a:extLst>
              <a:ext uri="{FF2B5EF4-FFF2-40B4-BE49-F238E27FC236}">
                <a16:creationId xmlns:a16="http://schemas.microsoft.com/office/drawing/2014/main" id="{5F32BB64-0313-4E80-8B28-B27E9EA61D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950A55-AFFB-495E-BCFC-A6AA384622BF}"/>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3672005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7DA2F-6164-4200-8FEC-BCCE6E67C9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D28B114-F0F8-4D1D-AA1A-E0A186EDA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E6FC4A-697C-4862-A6C1-315FF77A32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3ACBAC3-5266-4E87-99BD-26B435CF5ADD}"/>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6" name="Footer Placeholder 5">
            <a:extLst>
              <a:ext uri="{FF2B5EF4-FFF2-40B4-BE49-F238E27FC236}">
                <a16:creationId xmlns:a16="http://schemas.microsoft.com/office/drawing/2014/main" id="{9576CF39-E905-46C6-B9AB-47EF06C777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25EC48-8B5B-4370-A171-22F63BD77ADD}"/>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3707703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F05BD-E889-40E6-801C-6A66D85CFD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9142E8-05EC-4491-8442-CEE54DECE3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1F6C61-C8A7-4F17-B7B9-4438F489AA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3DD242F-721A-4850-AC1C-A2A1F37B5E15}"/>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6" name="Footer Placeholder 5">
            <a:extLst>
              <a:ext uri="{FF2B5EF4-FFF2-40B4-BE49-F238E27FC236}">
                <a16:creationId xmlns:a16="http://schemas.microsoft.com/office/drawing/2014/main" id="{D048BA25-C093-4D51-B76D-2237BEEB4A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4BA50D-FC7F-43FB-B7AB-3B70C94B5C9D}"/>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3681096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2EADB-F54D-46FC-9C76-046D9F12A2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91C828-EBA3-47E5-A426-41594C40723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C2530D-148D-4E46-8A98-883AA2B1E72B}"/>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5" name="Footer Placeholder 4">
            <a:extLst>
              <a:ext uri="{FF2B5EF4-FFF2-40B4-BE49-F238E27FC236}">
                <a16:creationId xmlns:a16="http://schemas.microsoft.com/office/drawing/2014/main" id="{4CA4CCDE-DBCA-4B06-87D3-0DD53054FC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C6D3EE-2D70-4BA1-B732-BD928A55C105}"/>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1685165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2C09F5-40E6-421E-9B21-D53DF4A670C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78F3DA5-CB11-4CDD-A2BC-D6175556A94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E32DB8-B339-4A94-A401-074321801D3D}"/>
              </a:ext>
            </a:extLst>
          </p:cNvPr>
          <p:cNvSpPr>
            <a:spLocks noGrp="1"/>
          </p:cNvSpPr>
          <p:nvPr>
            <p:ph type="dt" sz="half" idx="10"/>
          </p:nvPr>
        </p:nvSpPr>
        <p:spPr/>
        <p:txBody>
          <a:bodyPr/>
          <a:lstStyle/>
          <a:p>
            <a:fld id="{74A7BC20-3B11-4D34-A9E7-F916485BB342}" type="datetimeFigureOut">
              <a:rPr lang="en-GB" smtClean="0"/>
              <a:t>04/05/2020</a:t>
            </a:fld>
            <a:endParaRPr lang="en-GB"/>
          </a:p>
        </p:txBody>
      </p:sp>
      <p:sp>
        <p:nvSpPr>
          <p:cNvPr id="5" name="Footer Placeholder 4">
            <a:extLst>
              <a:ext uri="{FF2B5EF4-FFF2-40B4-BE49-F238E27FC236}">
                <a16:creationId xmlns:a16="http://schemas.microsoft.com/office/drawing/2014/main" id="{040D9724-98E5-4D40-8FC6-3E007D8140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E176A4-D3F8-43DE-BBD1-A632969DA6F6}"/>
              </a:ext>
            </a:extLst>
          </p:cNvPr>
          <p:cNvSpPr>
            <a:spLocks noGrp="1"/>
          </p:cNvSpPr>
          <p:nvPr>
            <p:ph type="sldNum" sz="quarter" idx="12"/>
          </p:nvPr>
        </p:nvSpPr>
        <p:spPr/>
        <p:txBody>
          <a:bodyPr/>
          <a:lstStyle/>
          <a:p>
            <a:fld id="{89951B32-830B-42E4-8C15-5CC2FFB158B8}" type="slidenum">
              <a:rPr lang="en-GB" smtClean="0"/>
              <a:t>‹#›</a:t>
            </a:fld>
            <a:endParaRPr lang="en-GB"/>
          </a:p>
        </p:txBody>
      </p:sp>
    </p:spTree>
    <p:extLst>
      <p:ext uri="{BB962C8B-B14F-4D97-AF65-F5344CB8AC3E}">
        <p14:creationId xmlns:p14="http://schemas.microsoft.com/office/powerpoint/2010/main" val="4056402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BA8BF9-01CA-4294-BCE7-3325DDBF7D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9CCAD7-00E5-4498-8387-84B90ACF54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2F27CC-4AB7-4ACE-A7F7-8AA0D75A0A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A7BC20-3B11-4D34-A9E7-F916485BB342}" type="datetimeFigureOut">
              <a:rPr lang="en-GB" smtClean="0"/>
              <a:t>04/05/2020</a:t>
            </a:fld>
            <a:endParaRPr lang="en-GB"/>
          </a:p>
        </p:txBody>
      </p:sp>
      <p:sp>
        <p:nvSpPr>
          <p:cNvPr id="5" name="Footer Placeholder 4">
            <a:extLst>
              <a:ext uri="{FF2B5EF4-FFF2-40B4-BE49-F238E27FC236}">
                <a16:creationId xmlns:a16="http://schemas.microsoft.com/office/drawing/2014/main" id="{08EE1EBE-1B99-4A1D-8CCE-AD49EB3AED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B90CD2-FAC0-4132-AD22-63D70B9EEF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951B32-830B-42E4-8C15-5CC2FFB158B8}" type="slidenum">
              <a:rPr lang="en-GB" smtClean="0"/>
              <a:t>‹#›</a:t>
            </a:fld>
            <a:endParaRPr lang="en-GB"/>
          </a:p>
        </p:txBody>
      </p:sp>
    </p:spTree>
    <p:extLst>
      <p:ext uri="{BB962C8B-B14F-4D97-AF65-F5344CB8AC3E}">
        <p14:creationId xmlns:p14="http://schemas.microsoft.com/office/powerpoint/2010/main" val="222997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1.xml"/><Relationship Id="rId5" Type="http://schemas.openxmlformats.org/officeDocument/2006/relationships/hyperlink" Target="mailto:Missokeefe@primet.lancs.sch.uk" TargetMode="External"/><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119AB73-2CAF-4120-B4AF-983834B4C575}"/>
              </a:ext>
            </a:extLst>
          </p:cNvPr>
          <p:cNvSpPr>
            <a:spLocks noGrp="1"/>
          </p:cNvSpPr>
          <p:nvPr>
            <p:ph type="subTitle" idx="1"/>
          </p:nvPr>
        </p:nvSpPr>
        <p:spPr/>
        <p:txBody>
          <a:bodyPr/>
          <a:lstStyle/>
          <a:p>
            <a:endParaRPr lang="en-GB"/>
          </a:p>
        </p:txBody>
      </p:sp>
      <p:sp>
        <p:nvSpPr>
          <p:cNvPr id="4" name="TextBox 3">
            <a:extLst>
              <a:ext uri="{FF2B5EF4-FFF2-40B4-BE49-F238E27FC236}">
                <a16:creationId xmlns:a16="http://schemas.microsoft.com/office/drawing/2014/main" id="{6BF6C059-D5C7-44B8-A79B-597E6F7DEC05}"/>
              </a:ext>
            </a:extLst>
          </p:cNvPr>
          <p:cNvSpPr txBox="1"/>
          <p:nvPr/>
        </p:nvSpPr>
        <p:spPr>
          <a:xfrm>
            <a:off x="0" y="0"/>
            <a:ext cx="2769704" cy="2001078"/>
          </a:xfrm>
          <a:prstGeom prst="rect">
            <a:avLst/>
          </a:prstGeom>
          <a:noFill/>
        </p:spPr>
        <p:txBody>
          <a:bodyPr wrap="square" rtlCol="0">
            <a:spAutoFit/>
          </a:bodyPr>
          <a:lstStyle/>
          <a:p>
            <a:endParaRPr lang="en-GB" dirty="0"/>
          </a:p>
        </p:txBody>
      </p:sp>
      <p:sp>
        <p:nvSpPr>
          <p:cNvPr id="5" name="Rectangle: Rounded Corners 4">
            <a:extLst>
              <a:ext uri="{FF2B5EF4-FFF2-40B4-BE49-F238E27FC236}">
                <a16:creationId xmlns:a16="http://schemas.microsoft.com/office/drawing/2014/main" id="{2A7A334B-9040-4283-9746-97EA3CB365A0}"/>
              </a:ext>
            </a:extLst>
          </p:cNvPr>
          <p:cNvSpPr/>
          <p:nvPr/>
        </p:nvSpPr>
        <p:spPr>
          <a:xfrm>
            <a:off x="0" y="0"/>
            <a:ext cx="12192000" cy="6679095"/>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EDB45F20-82C0-4353-B4B1-A45E3227D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177770">
            <a:off x="130122" y="-331691"/>
            <a:ext cx="5033674" cy="2433727"/>
          </a:xfrm>
          <a:prstGeom prst="rect">
            <a:avLst/>
          </a:prstGeom>
        </p:spPr>
      </p:pic>
      <p:pic>
        <p:nvPicPr>
          <p:cNvPr id="10" name="Picture 9">
            <a:extLst>
              <a:ext uri="{FF2B5EF4-FFF2-40B4-BE49-F238E27FC236}">
                <a16:creationId xmlns:a16="http://schemas.microsoft.com/office/drawing/2014/main" id="{E1E7D12E-40EE-4B49-993E-39CB7171F307}"/>
              </a:ext>
            </a:extLst>
          </p:cNvPr>
          <p:cNvPicPr>
            <a:picLocks noChangeAspect="1"/>
          </p:cNvPicPr>
          <p:nvPr/>
        </p:nvPicPr>
        <p:blipFill>
          <a:blip r:embed="rId3"/>
          <a:stretch>
            <a:fillRect/>
          </a:stretch>
        </p:blipFill>
        <p:spPr>
          <a:xfrm>
            <a:off x="8767220" y="178905"/>
            <a:ext cx="2725044" cy="1337639"/>
          </a:xfrm>
          <a:prstGeom prst="rect">
            <a:avLst/>
          </a:prstGeom>
        </p:spPr>
      </p:pic>
      <p:sp>
        <p:nvSpPr>
          <p:cNvPr id="11" name="TextBox 10">
            <a:extLst>
              <a:ext uri="{FF2B5EF4-FFF2-40B4-BE49-F238E27FC236}">
                <a16:creationId xmlns:a16="http://schemas.microsoft.com/office/drawing/2014/main" id="{9B412264-2C4A-4BA3-AC4A-D084BD0ECB3A}"/>
              </a:ext>
            </a:extLst>
          </p:cNvPr>
          <p:cNvSpPr txBox="1"/>
          <p:nvPr/>
        </p:nvSpPr>
        <p:spPr>
          <a:xfrm>
            <a:off x="662609" y="1705388"/>
            <a:ext cx="11158331" cy="4524315"/>
          </a:xfrm>
          <a:prstGeom prst="rect">
            <a:avLst/>
          </a:prstGeom>
          <a:noFill/>
        </p:spPr>
        <p:txBody>
          <a:bodyPr wrap="square" rtlCol="0">
            <a:spAutoFit/>
          </a:bodyPr>
          <a:lstStyle/>
          <a:p>
            <a:r>
              <a:rPr lang="en-US" sz="2400" dirty="0">
                <a:solidFill>
                  <a:srgbClr val="FF0000"/>
                </a:solidFill>
                <a:latin typeface="Bahnschrift" panose="020B0502040204020203" pitchFamily="34" charset="0"/>
              </a:rPr>
              <a:t>Rawtenstall Post Office have been a great help to our school, ensuring that all the learning packs are safely delivered to you. We would like to thank the staff at the Post Office for all their hard work by making them a </a:t>
            </a:r>
            <a:r>
              <a:rPr lang="en-US" sz="2400" b="1" dirty="0">
                <a:solidFill>
                  <a:srgbClr val="FF0000"/>
                </a:solidFill>
                <a:latin typeface="Bahnschrift" panose="020B0502040204020203" pitchFamily="34" charset="0"/>
              </a:rPr>
              <a:t>“Thank you” </a:t>
            </a:r>
            <a:r>
              <a:rPr lang="en-US" sz="2400" dirty="0">
                <a:solidFill>
                  <a:srgbClr val="FF0000"/>
                </a:solidFill>
                <a:latin typeface="Bahnschrift" panose="020B0502040204020203" pitchFamily="34" charset="0"/>
              </a:rPr>
              <a:t>card from all of us at </a:t>
            </a:r>
            <a:r>
              <a:rPr lang="en-US" sz="2400" dirty="0" err="1">
                <a:solidFill>
                  <a:srgbClr val="FF0000"/>
                </a:solidFill>
                <a:latin typeface="Bahnschrift" panose="020B0502040204020203" pitchFamily="34" charset="0"/>
              </a:rPr>
              <a:t>Primet</a:t>
            </a:r>
            <a:r>
              <a:rPr lang="en-US" sz="2400" dirty="0">
                <a:solidFill>
                  <a:srgbClr val="FF0000"/>
                </a:solidFill>
                <a:latin typeface="Bahnschrift" panose="020B0502040204020203" pitchFamily="34" charset="0"/>
              </a:rPr>
              <a:t> Primary School.</a:t>
            </a:r>
          </a:p>
          <a:p>
            <a:r>
              <a:rPr lang="en-US" sz="2400" b="1" u="sng" dirty="0">
                <a:solidFill>
                  <a:srgbClr val="FF0000"/>
                </a:solidFill>
                <a:latin typeface="Bahnschrift" panose="020B0502040204020203" pitchFamily="34" charset="0"/>
              </a:rPr>
              <a:t>What we would like you to do:</a:t>
            </a:r>
          </a:p>
          <a:p>
            <a:r>
              <a:rPr lang="en-US" sz="2400" dirty="0">
                <a:solidFill>
                  <a:srgbClr val="FF0000"/>
                </a:solidFill>
                <a:latin typeface="Bahnschrift" panose="020B0502040204020203" pitchFamily="34" charset="0"/>
              </a:rPr>
              <a:t>Design the front of the card</a:t>
            </a:r>
          </a:p>
          <a:p>
            <a:r>
              <a:rPr lang="en-US" sz="2400" dirty="0">
                <a:solidFill>
                  <a:srgbClr val="FF0000"/>
                </a:solidFill>
                <a:latin typeface="Bahnschrift" panose="020B0502040204020203" pitchFamily="34" charset="0"/>
              </a:rPr>
              <a:t>Make sure the message is clear, remember we are saying, “Thank you for your help!”</a:t>
            </a:r>
          </a:p>
          <a:p>
            <a:r>
              <a:rPr lang="en-US" sz="2400" dirty="0">
                <a:solidFill>
                  <a:srgbClr val="FF0000"/>
                </a:solidFill>
                <a:latin typeface="Bahnschrift" panose="020B0502040204020203" pitchFamily="34" charset="0"/>
              </a:rPr>
              <a:t>Also include who we are, “</a:t>
            </a:r>
            <a:r>
              <a:rPr lang="en-US" sz="2400" dirty="0" err="1">
                <a:solidFill>
                  <a:srgbClr val="FF0000"/>
                </a:solidFill>
                <a:latin typeface="Bahnschrift" panose="020B0502040204020203" pitchFamily="34" charset="0"/>
              </a:rPr>
              <a:t>Primet</a:t>
            </a:r>
            <a:r>
              <a:rPr lang="en-US" sz="2400" dirty="0">
                <a:solidFill>
                  <a:srgbClr val="FF0000"/>
                </a:solidFill>
                <a:latin typeface="Bahnschrift" panose="020B0502040204020203" pitchFamily="34" charset="0"/>
              </a:rPr>
              <a:t> Primary School”</a:t>
            </a:r>
          </a:p>
          <a:p>
            <a:r>
              <a:rPr lang="en-US" sz="2400" dirty="0">
                <a:solidFill>
                  <a:srgbClr val="FF0000"/>
                </a:solidFill>
                <a:latin typeface="Bahnschrift" panose="020B0502040204020203" pitchFamily="34" charset="0"/>
              </a:rPr>
              <a:t>Once your design is finished please email a photo of your picture to</a:t>
            </a:r>
            <a:r>
              <a:rPr lang="en-US" sz="2400" dirty="0">
                <a:solidFill>
                  <a:srgbClr val="FF0000"/>
                </a:solidFill>
                <a:latin typeface="Bahnschrift" panose="020B0502040204020203" pitchFamily="34" charset="0"/>
                <a:hlinkClick r:id="rId4" action="ppaction://hlinksldjump">
                  <a:extLst>
                    <a:ext uri="{A12FA001-AC4F-418D-AE19-62706E023703}">
                      <ahyp:hlinkClr xmlns:ahyp="http://schemas.microsoft.com/office/drawing/2018/hyperlinkcolor" val="tx"/>
                    </a:ext>
                  </a:extLst>
                </a:hlinkClick>
              </a:rPr>
              <a:t>, </a:t>
            </a:r>
            <a:r>
              <a:rPr lang="en-US" sz="2400" dirty="0">
                <a:solidFill>
                  <a:srgbClr val="FF0000"/>
                </a:solidFill>
                <a:latin typeface="Bahnschrift" panose="020B0502040204020203" pitchFamily="34" charset="0"/>
                <a:hlinkClick r:id="rId5">
                  <a:extLst>
                    <a:ext uri="{A12FA001-AC4F-418D-AE19-62706E023703}">
                      <ahyp:hlinkClr xmlns:ahyp="http://schemas.microsoft.com/office/drawing/2018/hyperlinkcolor" val="tx"/>
                    </a:ext>
                  </a:extLst>
                </a:hlinkClick>
              </a:rPr>
              <a:t>Missokeefe@primet.lancs.sch.uk</a:t>
            </a:r>
            <a:endParaRPr lang="en-US" sz="2400" dirty="0">
              <a:solidFill>
                <a:srgbClr val="FF0000"/>
              </a:solidFill>
              <a:latin typeface="Bahnschrift" panose="020B0502040204020203" pitchFamily="34" charset="0"/>
            </a:endParaRPr>
          </a:p>
          <a:p>
            <a:r>
              <a:rPr lang="en-US" sz="2400" dirty="0">
                <a:solidFill>
                  <a:srgbClr val="FF0000"/>
                </a:solidFill>
                <a:latin typeface="Bahnschrift" panose="020B0502040204020203" pitchFamily="34" charset="0"/>
              </a:rPr>
              <a:t>We will then transform your design into a card.</a:t>
            </a:r>
            <a:endParaRPr lang="en-GB" sz="2400" dirty="0">
              <a:solidFill>
                <a:srgbClr val="FF0000"/>
              </a:solidFill>
              <a:latin typeface="Bahnschrift" panose="020B0502040204020203" pitchFamily="34" charset="0"/>
            </a:endParaRPr>
          </a:p>
        </p:txBody>
      </p:sp>
    </p:spTree>
    <p:extLst>
      <p:ext uri="{BB962C8B-B14F-4D97-AF65-F5344CB8AC3E}">
        <p14:creationId xmlns:p14="http://schemas.microsoft.com/office/powerpoint/2010/main" val="26322893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135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Bahnschrift</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Staff</cp:lastModifiedBy>
  <cp:revision>4</cp:revision>
  <dcterms:created xsi:type="dcterms:W3CDTF">2020-05-04T12:10:55Z</dcterms:created>
  <dcterms:modified xsi:type="dcterms:W3CDTF">2020-05-04T12:46:27Z</dcterms:modified>
</cp:coreProperties>
</file>