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34BFB8-9614-4713-A39C-E37C67ECEA71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D16F91-CEC4-4529-BC58-12F15A669D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692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16F91-CEC4-4529-BC58-12F15A669DB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945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50392-DCD1-4780-9235-C4BBADF9577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73F1-ADB7-4282-8F48-19411B690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345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50392-DCD1-4780-9235-C4BBADF9577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73F1-ADB7-4282-8F48-19411B690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690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50392-DCD1-4780-9235-C4BBADF9577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73F1-ADB7-4282-8F48-19411B690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880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50392-DCD1-4780-9235-C4BBADF9577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73F1-ADB7-4282-8F48-19411B690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112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50392-DCD1-4780-9235-C4BBADF9577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73F1-ADB7-4282-8F48-19411B690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595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50392-DCD1-4780-9235-C4BBADF9577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73F1-ADB7-4282-8F48-19411B690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092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50392-DCD1-4780-9235-C4BBADF9577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73F1-ADB7-4282-8F48-19411B690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47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50392-DCD1-4780-9235-C4BBADF9577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73F1-ADB7-4282-8F48-19411B690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841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50392-DCD1-4780-9235-C4BBADF9577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73F1-ADB7-4282-8F48-19411B690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875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50392-DCD1-4780-9235-C4BBADF9577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73F1-ADB7-4282-8F48-19411B690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418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50392-DCD1-4780-9235-C4BBADF9577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73F1-ADB7-4282-8F48-19411B690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831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50392-DCD1-4780-9235-C4BBADF95779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373F1-ADB7-4282-8F48-19411B690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913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I2TTKA8uN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ru0K8uYEZWw" TargetMode="External"/><Relationship Id="rId5" Type="http://schemas.openxmlformats.org/officeDocument/2006/relationships/hyperlink" Target="https://www.youtube.com/watch?v=H0m3Lfkzcw4" TargetMode="External"/><Relationship Id="rId4" Type="http://schemas.openxmlformats.org/officeDocument/2006/relationships/hyperlink" Target="https://www.youtube.com/watch?v=7edeAetLUj4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2xooz6844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results?search_query=music+with+myleene+klass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I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5" t="11172" r="3559" b="27056"/>
          <a:stretch/>
        </p:blipFill>
        <p:spPr bwMode="auto">
          <a:xfrm>
            <a:off x="1" y="0"/>
            <a:ext cx="493204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220072" y="332656"/>
            <a:ext cx="374441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Hello Primet! </a:t>
            </a:r>
          </a:p>
          <a:p>
            <a:pPr algn="ctr"/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There’s nothing like a good sing song where ever you are! </a:t>
            </a:r>
          </a:p>
          <a:p>
            <a:pPr algn="ctr"/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Copy the link for a sing song!</a:t>
            </a:r>
          </a:p>
          <a:p>
            <a:pPr algn="ctr"/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Todays song:</a:t>
            </a:r>
          </a:p>
          <a:p>
            <a:pPr algn="ctr"/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 smtClean="0">
                <a:hlinkClick r:id="rId3"/>
              </a:rPr>
              <a:t>https://www.youtube.com/watch?v=6I2TTKA8uNk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www.youtube.com/watch?v=7edeAetLUj4</a:t>
            </a:r>
            <a:endParaRPr lang="en-GB" dirty="0" smtClean="0"/>
          </a:p>
          <a:p>
            <a:pPr algn="ctr"/>
            <a:endParaRPr lang="en-GB" dirty="0" smtClean="0"/>
          </a:p>
          <a:p>
            <a:pPr algn="ctr"/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>
                <a:hlinkClick r:id="rId5"/>
              </a:rPr>
              <a:t>https://www.youtube.com/watch?v=H0m3Lfkzcw4</a:t>
            </a:r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>
                <a:hlinkClick r:id="rId6"/>
              </a:rPr>
              <a:t>https://www.youtube.com/watch?v=ru0K8uYEZWw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46409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8987" y="1988840"/>
            <a:ext cx="3600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>
              <a:hlinkClick r:id="rId3"/>
            </a:endParaRPr>
          </a:p>
          <a:p>
            <a:r>
              <a:rPr lang="en-GB" dirty="0" smtClean="0">
                <a:hlinkClick r:id="rId3"/>
              </a:rPr>
              <a:t>https</a:t>
            </a:r>
            <a:r>
              <a:rPr lang="en-GB" dirty="0">
                <a:hlinkClick r:id="rId3"/>
              </a:rPr>
              <a:t>://</a:t>
            </a:r>
            <a:r>
              <a:rPr lang="en-GB" dirty="0" smtClean="0">
                <a:hlinkClick r:id="rId3"/>
              </a:rPr>
              <a:t>www.youtube.com/watch?v=Z2xooz6844k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https</a:t>
            </a:r>
            <a:r>
              <a:rPr lang="en-GB" dirty="0"/>
              <a:t>://www.youtube.com/watch?v=QEjgPh4SEmU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23" b="3348"/>
          <a:stretch/>
        </p:blipFill>
        <p:spPr bwMode="auto">
          <a:xfrm>
            <a:off x="3932847" y="707968"/>
            <a:ext cx="5073142" cy="35382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0459" y="404664"/>
            <a:ext cx="338437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latin typeface="+mj-lt"/>
              </a:rPr>
              <a:t>LAAAA LA LAAAA</a:t>
            </a:r>
          </a:p>
          <a:p>
            <a:pPr algn="ctr"/>
            <a:r>
              <a:rPr lang="en-GB" sz="3200" b="1" dirty="0" smtClean="0">
                <a:latin typeface="+mj-lt"/>
              </a:rPr>
              <a:t>Have a good sing song!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442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813" y="-12041"/>
            <a:ext cx="926480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67556" y="1447909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www.youtube.com/results?search_query=music+with+myleene+klass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95524" y="392363"/>
            <a:ext cx="411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Music with </a:t>
            </a:r>
            <a:r>
              <a:rPr lang="en-GB" b="1" dirty="0" err="1" smtClean="0"/>
              <a:t>Myleen</a:t>
            </a:r>
            <a:r>
              <a:rPr lang="en-GB" b="1" dirty="0" smtClean="0"/>
              <a:t> </a:t>
            </a:r>
            <a:r>
              <a:rPr lang="en-GB" b="1" dirty="0" err="1" smtClean="0"/>
              <a:t>Klass</a:t>
            </a:r>
            <a:r>
              <a:rPr lang="en-GB" b="1" dirty="0" smtClean="0"/>
              <a:t> on you tube </a:t>
            </a:r>
            <a:r>
              <a:rPr lang="en-GB" b="1" dirty="0"/>
              <a:t>T</a:t>
            </a:r>
            <a:r>
              <a:rPr lang="en-GB" b="1" dirty="0" smtClean="0"/>
              <a:t>wice a week. Next one Friday 27</a:t>
            </a:r>
            <a:r>
              <a:rPr lang="en-GB" b="1" baseline="30000" dirty="0" smtClean="0"/>
              <a:t>th</a:t>
            </a:r>
            <a:r>
              <a:rPr lang="en-GB" b="1" dirty="0" smtClean="0"/>
              <a:t> March 10am can </a:t>
            </a:r>
            <a:r>
              <a:rPr lang="en-GB" b="1" smtClean="0"/>
              <a:t>view anytime!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4658192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78</Words>
  <Application>Microsoft Office PowerPoint</Application>
  <PresentationFormat>On-screen Show (4:3)</PresentationFormat>
  <Paragraphs>25</Paragraphs>
  <Slides>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11</cp:revision>
  <dcterms:created xsi:type="dcterms:W3CDTF">2020-03-23T17:43:32Z</dcterms:created>
  <dcterms:modified xsi:type="dcterms:W3CDTF">2020-03-30T12:06:03Z</dcterms:modified>
</cp:coreProperties>
</file>