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56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2EE9942-D985-4D38-81B6-B49AF79D0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06660EFD-B1DB-43D8-85ED-798758162A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12D854F-56B0-4F25-BC2C-1E60A2B38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27DD8B1-DB59-4094-8C84-2CD325126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63D0958-E8EF-4A0B-A576-0B285242F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039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855C0C8-F3F4-41C6-B465-515805F6C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EA261E3-8052-4801-AE13-45C8466AA1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30FA8B3-9523-4B8F-B553-7FAC33F75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AB7B6DF-E2D8-40AA-BBED-AB4029997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C13D177-047B-4F7D-B7D3-2169AE5E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847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415E36-8A20-442D-A5F8-79800C093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7E74955-B4D4-4095-9F05-33B5F849C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006F119-0323-4EAA-8306-B4756FF2E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90EF81-68EB-42BE-B95D-DAD50D820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B034112-AC51-49D8-B0D2-01E40B301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93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470BC00-9790-4251-A7AA-237D2D364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3D0ED6-4A48-467A-B46B-4DBAFB562F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29D26AF-3116-4179-B1D2-57D2E274DB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F565DAE-3705-4A96-A0B8-4A03C8740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0E27129-87B0-43A5-9975-B2EDA8125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32753CD-D21C-4A9E-863F-3124D7255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045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752E5B0-ACE8-42B4-BF28-F36EA1816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948FF43-C8C8-46A2-80CA-B11C89335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349BE42-5583-46BA-9988-F8AD7EC84A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2A1E516-DC09-4176-B76C-CC24521522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C9E31C4F-80F2-4ED9-B488-FBB3DE3369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66B7A52-7C17-43E4-B7AC-C60607205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AADE5D-C8AF-40E3-A07F-041C5E55B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A7E576B8-4BC7-47F3-A88E-A54285103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66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4F6DB46-2DF3-4652-88E0-6FA845648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EF405FE0-1344-45A1-ADE3-F16CB52DE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E3DCC1E-8495-4258-866D-5CDC7CF3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5DDB5E5-AC72-4757-9256-888A21A97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452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23FDC073-198F-4B53-A0DA-5FC012B8D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90732EA3-9999-49C7-9BB0-9380C2F50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64AAF042-62B9-4D24-9980-788D6E425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500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8AFF951-D5E3-4E89-8180-E34B01E0A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C42D1D9-05BD-497D-90E8-FF8E48F43F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A81552C-00C5-4B1F-8283-50F4DAB0A0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BBAF4FC-B865-49D6-9A4C-C722EBCC8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2624E21-13F2-4F83-B803-187F352C7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084030A-0D54-48B2-B4CA-E2CDDEFB4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884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323C513-EE23-439A-8F5B-C7DA608EC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3A9B06CA-ACD1-42AF-A2CB-80EF7692AF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E2B52C0-16F8-401A-A0D4-E6FD6ED8BB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E8D309A-2657-4204-81EE-2D76B6F1E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2BF99FC-F6F9-4964-A2A7-AB2E08B85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28D18CE-611D-4CE1-A24E-14EFAA89D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09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136C8BE-9E41-4E90-8F65-46D61888B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FC35509-F00D-4F0B-A758-89DE6F34BC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0120E18-3FD0-41C6-B381-400C2E083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1F36351-60B8-4F37-BE83-505032658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915EC6F-CFCC-4E55-907A-3C17201F1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484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5C55BFA1-A45A-4C75-9E06-634D678836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133519A-A9F9-4AF4-92C8-BF58DF2B2C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CC297D5-C504-4E2A-82CD-ED47071BE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D5BE210-8548-4C79-A113-E4E401BC4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B095952-4B4A-4B44-8146-510D32C80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19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8A8E20FE-7B57-44B0-9D1D-7ED6143E3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F81D50F-17B8-4E0E-B9AC-EE6D721B27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B6F5D1A-B531-47C7-85C2-BFB9A89F1B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EE119-3D83-4688-B13C-D50B6D91794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3130EC7-7BC7-41EF-BD6E-655DAB303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EB066B3-FEDF-4EC9-978E-7E2C527531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5FFCF-4D34-49A2-AF28-4DD294B1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68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uI_p7a9VG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I-pfeaErY4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rfall.com/h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tepic.com/book/16687222/super-cute-baby-cats?utm_source=t2t&amp;utm_medium=link&amp;utm_campaign=content&amp;share=30531028816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learnenglishkids.britishcouncil.org/grammar-chants" TargetMode="External"/><Relationship Id="rId3" Type="http://schemas.openxmlformats.org/officeDocument/2006/relationships/hyperlink" Target="http://www.phonicsplay.co.uk/" TargetMode="External"/><Relationship Id="rId7" Type="http://schemas.openxmlformats.org/officeDocument/2006/relationships/hyperlink" Target="http://www.firstschoolyears.com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tarfall.com/" TargetMode="External"/><Relationship Id="rId5" Type="http://schemas.openxmlformats.org/officeDocument/2006/relationships/hyperlink" Target="http://www.ictgames.com/literacy" TargetMode="External"/><Relationship Id="rId4" Type="http://schemas.openxmlformats.org/officeDocument/2006/relationships/hyperlink" Target="http://www.bbc.co.uk/bitesize/ks1/literacy/phonics/play/" TargetMode="Externa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33C5CEB-1BB2-478F-93CA-8E8CC40D6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78" y="42333"/>
            <a:ext cx="2991555" cy="6815667"/>
          </a:xfrm>
          <a:prstGeom prst="rect">
            <a:avLst/>
          </a:prstGeom>
        </p:spPr>
      </p:pic>
      <p:sp>
        <p:nvSpPr>
          <p:cNvPr id="4" name="Thought Bubble: Cloud 3">
            <a:extLst>
              <a:ext uri="{FF2B5EF4-FFF2-40B4-BE49-F238E27FC236}">
                <a16:creationId xmlns="" xmlns:a16="http://schemas.microsoft.com/office/drawing/2014/main" id="{B860A8C2-A18D-4EC4-822C-70E933919634}"/>
              </a:ext>
            </a:extLst>
          </p:cNvPr>
          <p:cNvSpPr/>
          <p:nvPr/>
        </p:nvSpPr>
        <p:spPr>
          <a:xfrm>
            <a:off x="3318932" y="310763"/>
            <a:ext cx="8545689" cy="50899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/>
              <a:t>Hello, </a:t>
            </a:r>
            <a:r>
              <a:rPr lang="en-GB" sz="2500" dirty="0" err="1" smtClean="0"/>
              <a:t>salut</a:t>
            </a:r>
            <a:r>
              <a:rPr lang="en-GB" sz="2500" dirty="0" smtClean="0"/>
              <a:t>, </a:t>
            </a:r>
            <a:r>
              <a:rPr lang="ar-AE" sz="2500" dirty="0" smtClean="0"/>
              <a:t>ہیلو</a:t>
            </a:r>
            <a:r>
              <a:rPr lang="en-GB" sz="2500" dirty="0" smtClean="0"/>
              <a:t>, ciao</a:t>
            </a:r>
          </a:p>
          <a:p>
            <a:pPr algn="ctr"/>
            <a:r>
              <a:rPr lang="en-GB" sz="2500" dirty="0" smtClean="0"/>
              <a:t> EAL </a:t>
            </a:r>
            <a:r>
              <a:rPr lang="en-GB" sz="2500" dirty="0"/>
              <a:t>group!</a:t>
            </a:r>
          </a:p>
          <a:p>
            <a:pPr algn="ctr"/>
            <a:r>
              <a:rPr lang="en-GB" sz="2500" dirty="0"/>
              <a:t>This is Sam from </a:t>
            </a:r>
            <a:r>
              <a:rPr lang="en-GB" sz="2500" dirty="0" err="1"/>
              <a:t>Primet</a:t>
            </a:r>
            <a:r>
              <a:rPr lang="en-GB" sz="2500" dirty="0"/>
              <a:t>.</a:t>
            </a:r>
          </a:p>
          <a:p>
            <a:pPr algn="ctr"/>
            <a:r>
              <a:rPr lang="en-GB" sz="2500" dirty="0"/>
              <a:t>I hope you had a lovely Christmas. We will be working from home for the next few weeks </a:t>
            </a:r>
          </a:p>
        </p:txBody>
      </p:sp>
    </p:spTree>
    <p:extLst>
      <p:ext uri="{BB962C8B-B14F-4D97-AF65-F5344CB8AC3E}">
        <p14:creationId xmlns:p14="http://schemas.microsoft.com/office/powerpoint/2010/main" val="3561518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A4289CAF-3028-4F38-8BFB-FC3DF3741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705" y="0"/>
            <a:ext cx="2987299" cy="6815919"/>
          </a:xfrm>
          <a:prstGeom prst="rect">
            <a:avLst/>
          </a:pr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="" xmlns:a16="http://schemas.microsoft.com/office/drawing/2014/main" id="{385B346E-3668-43B6-8670-55D6BA73FA65}"/>
              </a:ext>
            </a:extLst>
          </p:cNvPr>
          <p:cNvSpPr/>
          <p:nvPr/>
        </p:nvSpPr>
        <p:spPr>
          <a:xfrm>
            <a:off x="3841741" y="842963"/>
            <a:ext cx="7345372" cy="370046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Here's the good morning song to wake you up!</a:t>
            </a:r>
          </a:p>
          <a:p>
            <a:pPr algn="ctr"/>
            <a:r>
              <a:rPr lang="en-GB" sz="2800" dirty="0"/>
              <a:t>Click on the link below: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>
                <a:solidFill>
                  <a:schemeClr val="bg1"/>
                </a:solidFill>
                <a:hlinkClick r:id="rId3"/>
              </a:rPr>
              <a:t>https://</a:t>
            </a:r>
            <a:r>
              <a:rPr lang="en-GB" sz="2800" dirty="0" smtClean="0">
                <a:solidFill>
                  <a:schemeClr val="bg1"/>
                </a:solidFill>
                <a:hlinkClick r:id="rId3"/>
              </a:rPr>
              <a:t>www.youtube.com/watch?v=CuI_p7a9VGs</a:t>
            </a:r>
            <a:endParaRPr lang="en-GB" sz="2800" dirty="0" smtClean="0">
              <a:solidFill>
                <a:schemeClr val="bg1"/>
              </a:solidFill>
            </a:endParaRPr>
          </a:p>
          <a:p>
            <a:pPr algn="ctr"/>
            <a:endParaRPr lang="en-GB" sz="2800" dirty="0">
              <a:solidFill>
                <a:schemeClr val="bg1"/>
              </a:solidFill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366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635015" y="191781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3065171" y="103032"/>
            <a:ext cx="6246254" cy="1609858"/>
          </a:xfrm>
          <a:prstGeom prst="wedgeRoundRectCallout">
            <a:avLst>
              <a:gd name="adj1" fmla="val -52593"/>
              <a:gd name="adj2" fmla="val 69964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 smtClean="0"/>
          </a:p>
          <a:p>
            <a:pPr algn="ctr"/>
            <a:r>
              <a:rPr lang="en-GB" b="1" dirty="0" smtClean="0"/>
              <a:t>Hello children</a:t>
            </a:r>
          </a:p>
          <a:p>
            <a:pPr algn="ctr"/>
            <a:r>
              <a:rPr lang="en-GB" b="1" dirty="0" smtClean="0"/>
              <a:t>Follow the link and watch the video:</a:t>
            </a:r>
          </a:p>
          <a:p>
            <a:pPr algn="ctr"/>
            <a:endParaRPr lang="en-GB" b="1" dirty="0" smtClean="0"/>
          </a:p>
          <a:p>
            <a:pPr algn="ctr"/>
            <a:r>
              <a:rPr lang="en-GB" dirty="0">
                <a:solidFill>
                  <a:schemeClr val="bg1"/>
                </a:solidFill>
                <a:hlinkClick r:id="rId3"/>
              </a:rPr>
              <a:t>https://</a:t>
            </a:r>
            <a:r>
              <a:rPr lang="en-GB" dirty="0" smtClean="0">
                <a:solidFill>
                  <a:schemeClr val="bg1"/>
                </a:solidFill>
                <a:hlinkClick r:id="rId3"/>
              </a:rPr>
              <a:t>www.youtube.com/watch?v=TI-pfeaErY4</a:t>
            </a:r>
            <a:endParaRPr lang="en-GB" dirty="0" smtClean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b="1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03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609" y="283334"/>
            <a:ext cx="5264315" cy="6164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141669" y="180303"/>
            <a:ext cx="6040190" cy="6267987"/>
          </a:xfrm>
          <a:prstGeom prst="wedgeRoundRectCallout">
            <a:avLst>
              <a:gd name="adj1" fmla="val 93914"/>
              <a:gd name="adj2" fmla="val -2384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Hello! Your all doing so well!</a:t>
            </a:r>
          </a:p>
          <a:p>
            <a:pPr algn="ctr"/>
            <a:r>
              <a:rPr lang="en-GB" sz="3600" dirty="0" smtClean="0"/>
              <a:t>Now try and have a go on the games below!</a:t>
            </a:r>
          </a:p>
          <a:p>
            <a:pPr algn="ctr"/>
            <a:r>
              <a:rPr lang="en-GB" sz="3600" dirty="0" smtClean="0"/>
              <a:t>We have used this in class</a:t>
            </a:r>
          </a:p>
          <a:p>
            <a:pPr algn="ctr"/>
            <a:endParaRPr lang="en-GB" sz="3600" dirty="0" smtClean="0"/>
          </a:p>
          <a:p>
            <a:pPr algn="ctr"/>
            <a:r>
              <a:rPr lang="en-GB" sz="3600" dirty="0" smtClean="0"/>
              <a:t>Click on </a:t>
            </a:r>
            <a:r>
              <a:rPr lang="en-GB" sz="3600" dirty="0" smtClean="0">
                <a:solidFill>
                  <a:schemeClr val="bg1"/>
                </a:solidFill>
              </a:rPr>
              <a:t>the link:</a:t>
            </a:r>
          </a:p>
          <a:p>
            <a:pPr algn="ctr"/>
            <a:r>
              <a:rPr lang="en-GB" sz="3600" dirty="0" smtClean="0">
                <a:solidFill>
                  <a:schemeClr val="bg1"/>
                </a:solidFill>
                <a:hlinkClick r:id="rId3"/>
              </a:rPr>
              <a:t>https</a:t>
            </a:r>
            <a:r>
              <a:rPr lang="en-GB" sz="3600" dirty="0">
                <a:solidFill>
                  <a:schemeClr val="bg1"/>
                </a:solidFill>
                <a:hlinkClick r:id="rId3"/>
              </a:rPr>
              <a:t>://www.starfall.com/h</a:t>
            </a:r>
            <a:r>
              <a:rPr lang="en-GB" sz="3600" dirty="0" smtClean="0">
                <a:solidFill>
                  <a:schemeClr val="bg1"/>
                </a:solidFill>
                <a:hlinkClick r:id="rId3"/>
              </a:rPr>
              <a:t>/</a:t>
            </a:r>
            <a:endParaRPr lang="en-GB" sz="3600" dirty="0" smtClean="0">
              <a:solidFill>
                <a:schemeClr val="bg1"/>
              </a:solidFill>
            </a:endParaRPr>
          </a:p>
          <a:p>
            <a:pPr algn="ctr"/>
            <a:endParaRPr lang="en-GB" sz="3600" dirty="0" smtClean="0">
              <a:solidFill>
                <a:schemeClr val="bg1"/>
              </a:solidFill>
            </a:endParaRPr>
          </a:p>
          <a:p>
            <a:pPr algn="ctr"/>
            <a:endParaRPr lang="en-GB" sz="3600" dirty="0" smtClean="0">
              <a:solidFill>
                <a:schemeClr val="bg1"/>
              </a:solidFill>
            </a:endParaRPr>
          </a:p>
          <a:p>
            <a:pPr algn="ctr"/>
            <a:endParaRPr lang="en-GB" sz="3600" dirty="0" smtClean="0">
              <a:solidFill>
                <a:schemeClr val="bg1"/>
              </a:solidFill>
            </a:endParaRPr>
          </a:p>
          <a:p>
            <a:endParaRPr lang="en-GB" sz="3600" dirty="0">
              <a:solidFill>
                <a:schemeClr val="bg1"/>
              </a:solidFill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685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07109" y="558174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2957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5907109" y="515152"/>
            <a:ext cx="5074276" cy="5435925"/>
          </a:xfrm>
          <a:prstGeom prst="wedgeRoundRectCallout">
            <a:avLst>
              <a:gd name="adj1" fmla="val -70833"/>
              <a:gd name="adj2" fmla="val 2574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Reading time!</a:t>
            </a:r>
          </a:p>
          <a:p>
            <a:pPr algn="ctr"/>
            <a:r>
              <a:rPr lang="en-GB" sz="3600" dirty="0" smtClean="0"/>
              <a:t>Follow the link to read  a great story:</a:t>
            </a:r>
          </a:p>
          <a:p>
            <a:pPr algn="ctr"/>
            <a:endParaRPr lang="en-GB" dirty="0" smtClean="0"/>
          </a:p>
          <a:p>
            <a:pPr algn="ctr"/>
            <a:r>
              <a:rPr lang="en-GB" dirty="0">
                <a:solidFill>
                  <a:schemeClr val="bg2"/>
                </a:solidFill>
                <a:hlinkClick r:id="rId3"/>
              </a:rPr>
              <a:t>https://</a:t>
            </a:r>
            <a:r>
              <a:rPr lang="en-GB" dirty="0" smtClean="0">
                <a:solidFill>
                  <a:schemeClr val="bg2"/>
                </a:solidFill>
                <a:hlinkClick r:id="rId3"/>
              </a:rPr>
              <a:t>www.getepic.com/book/16687222/super-cute-baby-cats?utm_source=t2t&amp;utm_medium=link&amp;utm_campaign=content&amp;share=30531028816</a:t>
            </a:r>
            <a:endParaRPr lang="en-GB" dirty="0" smtClean="0">
              <a:solidFill>
                <a:schemeClr val="bg2"/>
              </a:solidFill>
            </a:endParaRPr>
          </a:p>
          <a:p>
            <a:pPr algn="ctr"/>
            <a:endParaRPr lang="en-GB" dirty="0"/>
          </a:p>
          <a:p>
            <a:pPr algn="ctr"/>
            <a:r>
              <a:rPr lang="en-GB" sz="3600" dirty="0" smtClean="0"/>
              <a:t>Draw a picture of the story and label it</a:t>
            </a:r>
            <a:endParaRPr lang="en-GB" sz="3600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240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31" t="17470" r="36874" b="11152"/>
          <a:stretch/>
        </p:blipFill>
        <p:spPr bwMode="auto">
          <a:xfrm rot="21297702">
            <a:off x="7443988" y="401988"/>
            <a:ext cx="3438659" cy="507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19" y="1352282"/>
            <a:ext cx="3308111" cy="527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331077" y="260797"/>
            <a:ext cx="3245475" cy="2958921"/>
          </a:xfrm>
          <a:prstGeom prst="wedgeRoundRectCallout">
            <a:avLst>
              <a:gd name="adj1" fmla="val -64850"/>
              <a:gd name="adj2" fmla="val 5046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I have added a file which has this.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 smtClean="0"/>
              <a:t>You can download it and copy the work onto paper</a:t>
            </a:r>
            <a:endParaRPr lang="en-GB" sz="2400" dirty="0"/>
          </a:p>
        </p:txBody>
      </p:sp>
      <p:sp>
        <p:nvSpPr>
          <p:cNvPr id="5" name="Right Arrow 4"/>
          <p:cNvSpPr/>
          <p:nvPr/>
        </p:nvSpPr>
        <p:spPr>
          <a:xfrm>
            <a:off x="5756856" y="978793"/>
            <a:ext cx="1378040" cy="115909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62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113" y="203915"/>
            <a:ext cx="658495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92427" y="1184857"/>
            <a:ext cx="1128189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Please find a list of websites that you may find useful in helping you and your child learn about phonics. </a:t>
            </a:r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www.phonicsplay.co.uk</a:t>
            </a:r>
            <a:endParaRPr lang="en-GB" dirty="0" smtClean="0"/>
          </a:p>
          <a:p>
            <a:pPr algn="ctr"/>
            <a:r>
              <a:rPr lang="en-GB" dirty="0"/>
              <a:t>G</a:t>
            </a:r>
            <a:r>
              <a:rPr lang="en-GB" dirty="0" smtClean="0"/>
              <a:t>ames </a:t>
            </a:r>
            <a:r>
              <a:rPr lang="en-GB" dirty="0"/>
              <a:t>to play with all phonics sounds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hlinkClick r:id="rId4"/>
              </a:rPr>
              <a:t>http://www.bbc.co.uk/bitesize/ks1/literacy/phonics/play</a:t>
            </a:r>
            <a:r>
              <a:rPr lang="en-GB" dirty="0" smtClean="0">
                <a:hlinkClick r:id="rId4"/>
              </a:rPr>
              <a:t>/</a:t>
            </a:r>
            <a:endParaRPr lang="en-GB" dirty="0" smtClean="0"/>
          </a:p>
          <a:p>
            <a:pPr algn="ctr"/>
            <a:r>
              <a:rPr lang="en-GB" dirty="0"/>
              <a:t>G</a:t>
            </a:r>
            <a:r>
              <a:rPr lang="en-GB" dirty="0" smtClean="0"/>
              <a:t>ames </a:t>
            </a:r>
            <a:r>
              <a:rPr lang="en-GB" dirty="0"/>
              <a:t>and videos on each </a:t>
            </a:r>
            <a:r>
              <a:rPr lang="en-GB" dirty="0" smtClean="0"/>
              <a:t>sound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hlinkClick r:id="rId5"/>
              </a:rPr>
              <a:t>http://</a:t>
            </a:r>
            <a:r>
              <a:rPr lang="en-GB" dirty="0" smtClean="0">
                <a:hlinkClick r:id="rId5"/>
              </a:rPr>
              <a:t>www.ictgames.com/literacy</a:t>
            </a:r>
            <a:endParaRPr lang="en-GB" dirty="0" smtClean="0"/>
          </a:p>
          <a:p>
            <a:pPr algn="ctr"/>
            <a:r>
              <a:rPr lang="en-GB" dirty="0" smtClean="0"/>
              <a:t>Phonics </a:t>
            </a:r>
            <a:r>
              <a:rPr lang="en-GB" dirty="0"/>
              <a:t>games for the children to play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hlinkClick r:id="rId6"/>
              </a:rPr>
              <a:t>http://</a:t>
            </a:r>
            <a:r>
              <a:rPr lang="en-GB" dirty="0" smtClean="0">
                <a:hlinkClick r:id="rId6"/>
              </a:rPr>
              <a:t>www.starfall.com</a:t>
            </a:r>
            <a:endParaRPr lang="en-GB" dirty="0" smtClean="0"/>
          </a:p>
          <a:p>
            <a:pPr algn="ctr"/>
            <a:r>
              <a:rPr lang="en-GB" dirty="0" smtClean="0"/>
              <a:t>Phonics </a:t>
            </a:r>
            <a:r>
              <a:rPr lang="en-GB" dirty="0"/>
              <a:t>games for the children to play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hlinkClick r:id="rId7"/>
              </a:rPr>
              <a:t>http://</a:t>
            </a:r>
            <a:r>
              <a:rPr lang="en-GB" dirty="0" smtClean="0">
                <a:hlinkClick r:id="rId7"/>
              </a:rPr>
              <a:t>www.firstschoolyears.com</a:t>
            </a:r>
            <a:endParaRPr lang="en-GB" dirty="0" smtClean="0"/>
          </a:p>
          <a:p>
            <a:pPr algn="ctr"/>
            <a:r>
              <a:rPr lang="en-GB" dirty="0" smtClean="0"/>
              <a:t>Phonics </a:t>
            </a:r>
            <a:r>
              <a:rPr lang="en-GB" dirty="0"/>
              <a:t>games for the children to play</a:t>
            </a:r>
          </a:p>
          <a:p>
            <a:pPr algn="ctr"/>
            <a:endParaRPr lang="en-GB" dirty="0" smtClean="0"/>
          </a:p>
          <a:p>
            <a:pPr algn="ctr"/>
            <a:r>
              <a:rPr lang="en-GB" dirty="0">
                <a:hlinkClick r:id="rId8"/>
              </a:rPr>
              <a:t>https://</a:t>
            </a:r>
            <a:r>
              <a:rPr lang="en-GB" dirty="0" smtClean="0">
                <a:hlinkClick r:id="rId8"/>
              </a:rPr>
              <a:t>learnenglishkids.britishcouncil.org/grammar-chants</a:t>
            </a:r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dirty="0" err="1"/>
              <a:t>Sparklebox</a:t>
            </a:r>
            <a:r>
              <a:rPr lang="en-GB" dirty="0"/>
              <a:t> - lots of resources</a:t>
            </a:r>
          </a:p>
          <a:p>
            <a:endParaRPr lang="en-GB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56" y="3414713"/>
            <a:ext cx="28194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9095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59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224</Words>
  <Application>Microsoft Office PowerPoint</Application>
  <PresentationFormat>Custom</PresentationFormat>
  <Paragraphs>52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Cookson</dc:creator>
  <cp:lastModifiedBy>Staff</cp:lastModifiedBy>
  <cp:revision>14</cp:revision>
  <dcterms:created xsi:type="dcterms:W3CDTF">2021-01-05T11:27:03Z</dcterms:created>
  <dcterms:modified xsi:type="dcterms:W3CDTF">2021-01-19T12:40:47Z</dcterms:modified>
</cp:coreProperties>
</file>