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6" r:id="rId4"/>
    <p:sldId id="268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7867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19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1027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9331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028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9984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2904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639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7559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335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2698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23DB6-0062-4D65-B64C-425BA6E51E4C}" type="datetimeFigureOut">
              <a:rPr lang="en-GB" smtClean="0"/>
              <a:t>20/03/2020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8141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hyperlink" Target="http://creativecommons.org/licenses/by-nc-sa/3.0/" TargetMode="External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hyperlink" Target="http://www.arasaac.org/undefined/" TargetMode="External"/><Relationship Id="rId2" Type="http://schemas.openxmlformats.org/officeDocument/2006/relationships/audio" Target="../media/media1.mp3"/><Relationship Id="rId16" Type="http://schemas.openxmlformats.org/officeDocument/2006/relationships/image" Target="../media/image2.jpe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hyperlink" Target="http://www.arasaac.org/%20http:/catedu.es/arasaac/" TargetMode="External"/><Relationship Id="rId5" Type="http://schemas.microsoft.com/office/2007/relationships/media" Target="../media/media3.mp3"/><Relationship Id="rId15" Type="http://schemas.openxmlformats.org/officeDocument/2006/relationships/image" Target="../media/image1.png"/><Relationship Id="rId10" Type="http://schemas.openxmlformats.org/officeDocument/2006/relationships/hyperlink" Target="http://www.arasaac.org/%20http:/www.palao.es/" TargetMode="External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1.xml"/><Relationship Id="rId14" Type="http://schemas.openxmlformats.org/officeDocument/2006/relationships/hyperlink" Target="http://www.aragon.es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1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560560" cy="1041717"/>
          </a:xfrm>
        </p:spPr>
        <p:txBody>
          <a:bodyPr/>
          <a:lstStyle/>
          <a:p>
            <a:r>
              <a:rPr lang="en-GB" dirty="0" smtClean="0"/>
              <a:t>Describing animals- my cat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2280" y="2638743"/>
            <a:ext cx="9144000" cy="2479040"/>
          </a:xfrm>
        </p:spPr>
        <p:txBody>
          <a:bodyPr>
            <a:normAutofit/>
          </a:bodyPr>
          <a:lstStyle/>
          <a:p>
            <a:r>
              <a:rPr lang="en-GB" dirty="0" smtClean="0"/>
              <a:t> </a:t>
            </a:r>
            <a:r>
              <a:rPr lang="en-GB" dirty="0" smtClean="0"/>
              <a:t>English </a:t>
            </a:r>
            <a:r>
              <a:rPr lang="en-GB" dirty="0"/>
              <a:t>- cat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25600" y="5344160"/>
            <a:ext cx="9022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Pictograms</a:t>
            </a:r>
            <a:r>
              <a:rPr lang="en-GB" b="1" dirty="0"/>
              <a:t>’ author:</a:t>
            </a:r>
            <a:r>
              <a:rPr lang="en-GB" dirty="0"/>
              <a:t> </a:t>
            </a:r>
            <a:r>
              <a:rPr lang="en-GB" dirty="0">
                <a:hlinkClick r:id="rId10"/>
              </a:rPr>
              <a:t>Sergio </a:t>
            </a:r>
            <a:r>
              <a:rPr lang="en-GB" dirty="0" err="1">
                <a:hlinkClick r:id="rId10"/>
              </a:rPr>
              <a:t>Palao</a:t>
            </a:r>
            <a:r>
              <a:rPr lang="en-GB" dirty="0">
                <a:hlinkClick r:id="rId10"/>
              </a:rPr>
              <a:t> </a:t>
            </a:r>
            <a:r>
              <a:rPr lang="en-GB" b="1" dirty="0"/>
              <a:t>Origin:</a:t>
            </a:r>
            <a:r>
              <a:rPr lang="en-GB" dirty="0"/>
              <a:t> </a:t>
            </a:r>
            <a:r>
              <a:rPr lang="en-GB" dirty="0">
                <a:hlinkClick r:id="rId11"/>
              </a:rPr>
              <a:t>ARASAAC </a:t>
            </a:r>
            <a:r>
              <a:rPr lang="en-GB" dirty="0"/>
              <a:t>(</a:t>
            </a:r>
            <a:r>
              <a:rPr lang="en-GB" dirty="0">
                <a:hlinkClick r:id="rId12"/>
              </a:rPr>
              <a:t>http://arasaac.org</a:t>
            </a:r>
            <a:r>
              <a:rPr lang="en-GB" dirty="0"/>
              <a:t>) </a:t>
            </a:r>
            <a:r>
              <a:rPr lang="en-GB" b="1" dirty="0"/>
              <a:t>Licenses:</a:t>
            </a:r>
            <a:r>
              <a:rPr lang="en-GB" dirty="0"/>
              <a:t> </a:t>
            </a:r>
            <a:r>
              <a:rPr lang="en-GB" dirty="0">
                <a:hlinkClick r:id="rId13"/>
              </a:rPr>
              <a:t>CC (BY-NC-SA)</a:t>
            </a:r>
            <a:r>
              <a:rPr lang="en-GB" dirty="0"/>
              <a:t> </a:t>
            </a:r>
            <a:r>
              <a:rPr lang="en-GB" b="1" dirty="0"/>
              <a:t>Property:</a:t>
            </a:r>
            <a:r>
              <a:rPr lang="en-GB" dirty="0"/>
              <a:t> </a:t>
            </a:r>
            <a:r>
              <a:rPr lang="en-GB" u="sng" dirty="0">
                <a:hlinkClick r:id="rId14"/>
              </a:rPr>
              <a:t>Aragon Government</a:t>
            </a:r>
            <a:endParaRPr lang="en-GB" dirty="0"/>
          </a:p>
        </p:txBody>
      </p:sp>
      <p:pic>
        <p:nvPicPr>
          <p:cNvPr id="8" name="ko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527637" y="3196069"/>
            <a:ext cx="406400" cy="352136"/>
          </a:xfrm>
          <a:prstGeom prst="rect">
            <a:avLst/>
          </a:prstGeom>
        </p:spPr>
      </p:pic>
      <p:pic>
        <p:nvPicPr>
          <p:cNvPr id="9" name="cat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324437" y="2638743"/>
            <a:ext cx="406400" cy="4064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440564" y="3244334"/>
            <a:ext cx="13108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Polish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kot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5440564" y="3693597"/>
            <a:ext cx="12354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Tahoma" panose="020B0604030504040204" pitchFamily="34" charset="0"/>
              </a:rPr>
              <a:t>Arabic - </a:t>
            </a:r>
            <a:r>
              <a:rPr lang="ar-AE" dirty="0" smtClean="0">
                <a:solidFill>
                  <a:srgbClr val="000000"/>
                </a:solidFill>
                <a:latin typeface="Tahoma" panose="020B0604030504040204" pitchFamily="34" charset="0"/>
              </a:rPr>
              <a:t>قط</a:t>
            </a:r>
            <a:endParaRPr lang="en-GB" dirty="0"/>
          </a:p>
        </p:txBody>
      </p:sp>
      <p:pic>
        <p:nvPicPr>
          <p:cNvPr id="11" name="ÞØ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 rot="10800000" flipH="1" flipV="1">
            <a:off x="7358991" y="3693596"/>
            <a:ext cx="482681" cy="482681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440564" y="4289306"/>
            <a:ext cx="15809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>
                <a:solidFill>
                  <a:srgbClr val="000000"/>
                </a:solidFill>
                <a:latin typeface="Tahoma" panose="020B0604030504040204" pitchFamily="34" charset="0"/>
              </a:rPr>
              <a:t>Italian - </a:t>
            </a:r>
            <a:r>
              <a:rPr lang="en-GB" dirty="0" err="1">
                <a:solidFill>
                  <a:srgbClr val="000000"/>
                </a:solidFill>
                <a:latin typeface="Tahoma" panose="020B0604030504040204" pitchFamily="34" charset="0"/>
              </a:rPr>
              <a:t>gatto</a:t>
            </a:r>
            <a:endParaRPr lang="en-GB" dirty="0"/>
          </a:p>
        </p:txBody>
      </p:sp>
      <p:pic>
        <p:nvPicPr>
          <p:cNvPr id="14" name="gatto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527637" y="4312820"/>
            <a:ext cx="406400" cy="406400"/>
          </a:xfrm>
          <a:prstGeom prst="rect">
            <a:avLst/>
          </a:prstGeom>
        </p:spPr>
      </p:pic>
      <p:pic>
        <p:nvPicPr>
          <p:cNvPr id="13" name="Picture 12" descr="C:\Users\iratajcak001\AppData\Local\Microsoft\Windows\INetCache\Content.Outlook\NT6ESIO2\IMG_20200319_112549.jpg"/>
          <p:cNvPicPr/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589" t="17451" r="32630" b="36259"/>
          <a:stretch/>
        </p:blipFill>
        <p:spPr bwMode="auto">
          <a:xfrm>
            <a:off x="2594842" y="2449284"/>
            <a:ext cx="1584152" cy="23287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0281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6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123777" cy="1325563"/>
          </a:xfrm>
        </p:spPr>
        <p:txBody>
          <a:bodyPr/>
          <a:lstStyle/>
          <a:p>
            <a:r>
              <a:rPr lang="en-GB" dirty="0" smtClean="0"/>
              <a:t>Tail                                                Claws</a:t>
            </a:r>
            <a:endParaRPr lang="en-GB" dirty="0"/>
          </a:p>
        </p:txBody>
      </p:sp>
      <p:pic>
        <p:nvPicPr>
          <p:cNvPr id="15" name="tail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47273" y="824706"/>
            <a:ext cx="625763" cy="406400"/>
          </a:xfrm>
        </p:spPr>
      </p:pic>
      <p:pic>
        <p:nvPicPr>
          <p:cNvPr id="9" name="Content Placeholder 8"/>
          <p:cNvPicPr>
            <a:picLocks noGrp="1" noChangeAspect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034" y="2318328"/>
            <a:ext cx="2444968" cy="2444968"/>
          </a:xfr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546"/>
          <a:stretch/>
        </p:blipFill>
        <p:spPr>
          <a:xfrm>
            <a:off x="7008091" y="1967345"/>
            <a:ext cx="3299692" cy="3953887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>
            <a:off x="8552873" y="1366982"/>
            <a:ext cx="203200" cy="159789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441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Fur 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 flipV="1">
            <a:off x="839788" y="1597891"/>
            <a:ext cx="5157787" cy="83272"/>
          </a:xfrm>
        </p:spPr>
        <p:txBody>
          <a:bodyPr>
            <a:normAutofit fontScale="25000" lnSpcReduction="20000"/>
          </a:bodyPr>
          <a:lstStyle/>
          <a:p>
            <a:endParaRPr lang="en-GB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2928" y="1690688"/>
            <a:ext cx="3467472" cy="4624770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The </a:t>
            </a:r>
            <a:r>
              <a:rPr lang="en-GB" dirty="0" smtClean="0"/>
              <a:t>cat has got black and white fur. </a:t>
            </a:r>
            <a:endParaRPr lang="en-GB" dirty="0"/>
          </a:p>
        </p:txBody>
      </p:sp>
      <p:pic>
        <p:nvPicPr>
          <p:cNvPr id="5" name="fur">
            <a:hlinkClick r:id="" action="ppaction://media"/>
          </p:cNvPr>
          <p:cNvPicPr>
            <a:picLocks noGrp="1" noChangeAspect="1"/>
          </p:cNvPicPr>
          <p:nvPr>
            <p:ph sz="half" idx="4294967295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14836" y="819944"/>
            <a:ext cx="406400" cy="406400"/>
          </a:xfrm>
        </p:spPr>
      </p:pic>
    </p:spTree>
    <p:extLst>
      <p:ext uri="{BB962C8B-B14F-4D97-AF65-F5344CB8AC3E}">
        <p14:creationId xmlns:p14="http://schemas.microsoft.com/office/powerpoint/2010/main" val="396878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Paws   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248" y="1825625"/>
            <a:ext cx="3263503" cy="4351338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/>
              <a:t>The cat</a:t>
            </a:r>
            <a:r>
              <a:rPr lang="en-GB" dirty="0" smtClean="0"/>
              <a:t> </a:t>
            </a:r>
            <a:r>
              <a:rPr lang="en-GB" dirty="0"/>
              <a:t>has got four paws and sharp </a:t>
            </a:r>
            <a:r>
              <a:rPr lang="en-GB" dirty="0" smtClean="0"/>
              <a:t>claws.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5049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Whiskers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66" t="43636" r="34276" b="21807"/>
          <a:stretch/>
        </p:blipFill>
        <p:spPr>
          <a:xfrm rot="5400000">
            <a:off x="1664383" y="2140081"/>
            <a:ext cx="3713960" cy="3722425"/>
          </a:xfrm>
          <a:prstGeom prst="rect">
            <a:avLst/>
          </a:prstGeom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/>
          </a:p>
          <a:p>
            <a:endParaRPr lang="en-GB" dirty="0" smtClean="0"/>
          </a:p>
          <a:p>
            <a:r>
              <a:rPr lang="en-GB" dirty="0" smtClean="0"/>
              <a:t>The cat has got long white whiskers and a pink nose.</a:t>
            </a:r>
            <a:endParaRPr lang="en-GB" dirty="0"/>
          </a:p>
        </p:txBody>
      </p:sp>
      <p:cxnSp>
        <p:nvCxnSpPr>
          <p:cNvPr id="10" name="Straight Arrow Connector 9"/>
          <p:cNvCxnSpPr/>
          <p:nvPr/>
        </p:nvCxnSpPr>
        <p:spPr>
          <a:xfrm flipH="1">
            <a:off x="4673600" y="4001293"/>
            <a:ext cx="1810327" cy="75543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1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62985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79</Words>
  <Application>Microsoft Office PowerPoint</Application>
  <PresentationFormat>Widescreen</PresentationFormat>
  <Paragraphs>20</Paragraphs>
  <Slides>5</Slides>
  <Notes>0</Notes>
  <HiddenSlides>0</HiddenSlides>
  <MMClips>6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Tahoma</vt:lpstr>
      <vt:lpstr>Office Theme</vt:lpstr>
      <vt:lpstr>Describing animals- my cat</vt:lpstr>
      <vt:lpstr>Tail                                                Claws</vt:lpstr>
      <vt:lpstr>Fur </vt:lpstr>
      <vt:lpstr>Paws   </vt:lpstr>
      <vt:lpstr>Whiskers</vt:lpstr>
    </vt:vector>
  </TitlesOfParts>
  <Company>Lancashire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Sardais, Roxana</dc:creator>
  <cp:lastModifiedBy>Zalewska-Ratajczak, Izabela</cp:lastModifiedBy>
  <cp:revision>26</cp:revision>
  <dcterms:created xsi:type="dcterms:W3CDTF">2020-03-19T11:18:37Z</dcterms:created>
  <dcterms:modified xsi:type="dcterms:W3CDTF">2020-03-20T09:44:43Z</dcterms:modified>
</cp:coreProperties>
</file>