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40ED2-752B-41B5-A913-92B57AD4A9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4E289E2-04A3-47E5-A4B9-1DA21A1CE0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D871507-D051-454A-9513-BF01419FB370}"/>
              </a:ext>
            </a:extLst>
          </p:cNvPr>
          <p:cNvSpPr>
            <a:spLocks noGrp="1"/>
          </p:cNvSpPr>
          <p:nvPr>
            <p:ph type="dt" sz="half" idx="10"/>
          </p:nvPr>
        </p:nvSpPr>
        <p:spPr/>
        <p:txBody>
          <a:bodyPr/>
          <a:lstStyle/>
          <a:p>
            <a:fld id="{74A7BC20-3B11-4D34-A9E7-F916485BB342}" type="datetimeFigureOut">
              <a:rPr lang="en-GB" smtClean="0"/>
              <a:t>04/05/2020</a:t>
            </a:fld>
            <a:endParaRPr lang="en-GB"/>
          </a:p>
        </p:txBody>
      </p:sp>
      <p:sp>
        <p:nvSpPr>
          <p:cNvPr id="5" name="Footer Placeholder 4">
            <a:extLst>
              <a:ext uri="{FF2B5EF4-FFF2-40B4-BE49-F238E27FC236}">
                <a16:creationId xmlns:a16="http://schemas.microsoft.com/office/drawing/2014/main" id="{26988452-FD66-47EA-94B6-7FB09A3B7D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0D5571-C5C8-4F11-8F04-B52A55C1F038}"/>
              </a:ext>
            </a:extLst>
          </p:cNvPr>
          <p:cNvSpPr>
            <a:spLocks noGrp="1"/>
          </p:cNvSpPr>
          <p:nvPr>
            <p:ph type="sldNum" sz="quarter" idx="12"/>
          </p:nvPr>
        </p:nvSpPr>
        <p:spPr/>
        <p:txBody>
          <a:bodyPr/>
          <a:lstStyle/>
          <a:p>
            <a:fld id="{89951B32-830B-42E4-8C15-5CC2FFB158B8}" type="slidenum">
              <a:rPr lang="en-GB" smtClean="0"/>
              <a:t>‹#›</a:t>
            </a:fld>
            <a:endParaRPr lang="en-GB"/>
          </a:p>
        </p:txBody>
      </p:sp>
    </p:spTree>
    <p:extLst>
      <p:ext uri="{BB962C8B-B14F-4D97-AF65-F5344CB8AC3E}">
        <p14:creationId xmlns:p14="http://schemas.microsoft.com/office/powerpoint/2010/main" val="445344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2EADB-F54D-46FC-9C76-046D9F12A2B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E91C828-EBA3-47E5-A426-41594C40723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AC2530D-148D-4E46-8A98-883AA2B1E72B}"/>
              </a:ext>
            </a:extLst>
          </p:cNvPr>
          <p:cNvSpPr>
            <a:spLocks noGrp="1"/>
          </p:cNvSpPr>
          <p:nvPr>
            <p:ph type="dt" sz="half" idx="10"/>
          </p:nvPr>
        </p:nvSpPr>
        <p:spPr/>
        <p:txBody>
          <a:bodyPr/>
          <a:lstStyle/>
          <a:p>
            <a:fld id="{74A7BC20-3B11-4D34-A9E7-F916485BB342}" type="datetimeFigureOut">
              <a:rPr lang="en-GB" smtClean="0"/>
              <a:t>04/05/2020</a:t>
            </a:fld>
            <a:endParaRPr lang="en-GB"/>
          </a:p>
        </p:txBody>
      </p:sp>
      <p:sp>
        <p:nvSpPr>
          <p:cNvPr id="5" name="Footer Placeholder 4">
            <a:extLst>
              <a:ext uri="{FF2B5EF4-FFF2-40B4-BE49-F238E27FC236}">
                <a16:creationId xmlns:a16="http://schemas.microsoft.com/office/drawing/2014/main" id="{4CA4CCDE-DBCA-4B06-87D3-0DD53054FC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C6D3EE-2D70-4BA1-B732-BD928A55C105}"/>
              </a:ext>
            </a:extLst>
          </p:cNvPr>
          <p:cNvSpPr>
            <a:spLocks noGrp="1"/>
          </p:cNvSpPr>
          <p:nvPr>
            <p:ph type="sldNum" sz="quarter" idx="12"/>
          </p:nvPr>
        </p:nvSpPr>
        <p:spPr/>
        <p:txBody>
          <a:bodyPr/>
          <a:lstStyle/>
          <a:p>
            <a:fld id="{89951B32-830B-42E4-8C15-5CC2FFB158B8}" type="slidenum">
              <a:rPr lang="en-GB" smtClean="0"/>
              <a:t>‹#›</a:t>
            </a:fld>
            <a:endParaRPr lang="en-GB"/>
          </a:p>
        </p:txBody>
      </p:sp>
    </p:spTree>
    <p:extLst>
      <p:ext uri="{BB962C8B-B14F-4D97-AF65-F5344CB8AC3E}">
        <p14:creationId xmlns:p14="http://schemas.microsoft.com/office/powerpoint/2010/main" val="1685165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2C09F5-40E6-421E-9B21-D53DF4A670C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78F3DA5-CB11-4CDD-A2BC-D6175556A9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E32DB8-B339-4A94-A401-074321801D3D}"/>
              </a:ext>
            </a:extLst>
          </p:cNvPr>
          <p:cNvSpPr>
            <a:spLocks noGrp="1"/>
          </p:cNvSpPr>
          <p:nvPr>
            <p:ph type="dt" sz="half" idx="10"/>
          </p:nvPr>
        </p:nvSpPr>
        <p:spPr/>
        <p:txBody>
          <a:bodyPr/>
          <a:lstStyle/>
          <a:p>
            <a:fld id="{74A7BC20-3B11-4D34-A9E7-F916485BB342}" type="datetimeFigureOut">
              <a:rPr lang="en-GB" smtClean="0"/>
              <a:t>04/05/2020</a:t>
            </a:fld>
            <a:endParaRPr lang="en-GB"/>
          </a:p>
        </p:txBody>
      </p:sp>
      <p:sp>
        <p:nvSpPr>
          <p:cNvPr id="5" name="Footer Placeholder 4">
            <a:extLst>
              <a:ext uri="{FF2B5EF4-FFF2-40B4-BE49-F238E27FC236}">
                <a16:creationId xmlns:a16="http://schemas.microsoft.com/office/drawing/2014/main" id="{040D9724-98E5-4D40-8FC6-3E007D8140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E176A4-D3F8-43DE-BBD1-A632969DA6F6}"/>
              </a:ext>
            </a:extLst>
          </p:cNvPr>
          <p:cNvSpPr>
            <a:spLocks noGrp="1"/>
          </p:cNvSpPr>
          <p:nvPr>
            <p:ph type="sldNum" sz="quarter" idx="12"/>
          </p:nvPr>
        </p:nvSpPr>
        <p:spPr/>
        <p:txBody>
          <a:bodyPr/>
          <a:lstStyle/>
          <a:p>
            <a:fld id="{89951B32-830B-42E4-8C15-5CC2FFB158B8}" type="slidenum">
              <a:rPr lang="en-GB" smtClean="0"/>
              <a:t>‹#›</a:t>
            </a:fld>
            <a:endParaRPr lang="en-GB"/>
          </a:p>
        </p:txBody>
      </p:sp>
    </p:spTree>
    <p:extLst>
      <p:ext uri="{BB962C8B-B14F-4D97-AF65-F5344CB8AC3E}">
        <p14:creationId xmlns:p14="http://schemas.microsoft.com/office/powerpoint/2010/main" val="4056402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192D3-D7F2-4C0F-ABB8-4C07DD793D9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5943F59-95EE-4355-9D1B-C074B9C2464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0C7135-2740-4395-A21F-83B878DCA07D}"/>
              </a:ext>
            </a:extLst>
          </p:cNvPr>
          <p:cNvSpPr>
            <a:spLocks noGrp="1"/>
          </p:cNvSpPr>
          <p:nvPr>
            <p:ph type="dt" sz="half" idx="10"/>
          </p:nvPr>
        </p:nvSpPr>
        <p:spPr/>
        <p:txBody>
          <a:bodyPr/>
          <a:lstStyle/>
          <a:p>
            <a:fld id="{74A7BC20-3B11-4D34-A9E7-F916485BB342}" type="datetimeFigureOut">
              <a:rPr lang="en-GB" smtClean="0"/>
              <a:t>04/05/2020</a:t>
            </a:fld>
            <a:endParaRPr lang="en-GB"/>
          </a:p>
        </p:txBody>
      </p:sp>
      <p:sp>
        <p:nvSpPr>
          <p:cNvPr id="5" name="Footer Placeholder 4">
            <a:extLst>
              <a:ext uri="{FF2B5EF4-FFF2-40B4-BE49-F238E27FC236}">
                <a16:creationId xmlns:a16="http://schemas.microsoft.com/office/drawing/2014/main" id="{0A21543A-AE9C-4AE8-945B-736E8D2B9D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03AE36-D8D2-4273-B760-B3E435FF6EC2}"/>
              </a:ext>
            </a:extLst>
          </p:cNvPr>
          <p:cNvSpPr>
            <a:spLocks noGrp="1"/>
          </p:cNvSpPr>
          <p:nvPr>
            <p:ph type="sldNum" sz="quarter" idx="12"/>
          </p:nvPr>
        </p:nvSpPr>
        <p:spPr/>
        <p:txBody>
          <a:bodyPr/>
          <a:lstStyle/>
          <a:p>
            <a:fld id="{89951B32-830B-42E4-8C15-5CC2FFB158B8}" type="slidenum">
              <a:rPr lang="en-GB" smtClean="0"/>
              <a:t>‹#›</a:t>
            </a:fld>
            <a:endParaRPr lang="en-GB"/>
          </a:p>
        </p:txBody>
      </p:sp>
    </p:spTree>
    <p:extLst>
      <p:ext uri="{BB962C8B-B14F-4D97-AF65-F5344CB8AC3E}">
        <p14:creationId xmlns:p14="http://schemas.microsoft.com/office/powerpoint/2010/main" val="280889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AC2D2-55C0-4DF4-A722-D9849394728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579D6F1-4B84-44DD-8B3E-BFB34B2347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9F12E39-8292-4B7C-90D3-D96DCA61D51D}"/>
              </a:ext>
            </a:extLst>
          </p:cNvPr>
          <p:cNvSpPr>
            <a:spLocks noGrp="1"/>
          </p:cNvSpPr>
          <p:nvPr>
            <p:ph type="dt" sz="half" idx="10"/>
          </p:nvPr>
        </p:nvSpPr>
        <p:spPr/>
        <p:txBody>
          <a:bodyPr/>
          <a:lstStyle/>
          <a:p>
            <a:fld id="{74A7BC20-3B11-4D34-A9E7-F916485BB342}" type="datetimeFigureOut">
              <a:rPr lang="en-GB" smtClean="0"/>
              <a:t>04/05/2020</a:t>
            </a:fld>
            <a:endParaRPr lang="en-GB"/>
          </a:p>
        </p:txBody>
      </p:sp>
      <p:sp>
        <p:nvSpPr>
          <p:cNvPr id="5" name="Footer Placeholder 4">
            <a:extLst>
              <a:ext uri="{FF2B5EF4-FFF2-40B4-BE49-F238E27FC236}">
                <a16:creationId xmlns:a16="http://schemas.microsoft.com/office/drawing/2014/main" id="{D83D4723-14B4-444A-93B3-45C9E50A6A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3CA656-6DA1-4175-8E53-8BDFB6E7AE0D}"/>
              </a:ext>
            </a:extLst>
          </p:cNvPr>
          <p:cNvSpPr>
            <a:spLocks noGrp="1"/>
          </p:cNvSpPr>
          <p:nvPr>
            <p:ph type="sldNum" sz="quarter" idx="12"/>
          </p:nvPr>
        </p:nvSpPr>
        <p:spPr/>
        <p:txBody>
          <a:bodyPr/>
          <a:lstStyle/>
          <a:p>
            <a:fld id="{89951B32-830B-42E4-8C15-5CC2FFB158B8}" type="slidenum">
              <a:rPr lang="en-GB" smtClean="0"/>
              <a:t>‹#›</a:t>
            </a:fld>
            <a:endParaRPr lang="en-GB"/>
          </a:p>
        </p:txBody>
      </p:sp>
    </p:spTree>
    <p:extLst>
      <p:ext uri="{BB962C8B-B14F-4D97-AF65-F5344CB8AC3E}">
        <p14:creationId xmlns:p14="http://schemas.microsoft.com/office/powerpoint/2010/main" val="3906274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2C263-339E-4FE4-85B4-CF6519A5753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A82AD8A-46FE-4AB1-AEFD-DA57AB7BD7D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5B118FD-CD06-4EC5-8246-50D81041E24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DF2CF2D-CDA5-4E78-800B-063B59C1C3F2}"/>
              </a:ext>
            </a:extLst>
          </p:cNvPr>
          <p:cNvSpPr>
            <a:spLocks noGrp="1"/>
          </p:cNvSpPr>
          <p:nvPr>
            <p:ph type="dt" sz="half" idx="10"/>
          </p:nvPr>
        </p:nvSpPr>
        <p:spPr/>
        <p:txBody>
          <a:bodyPr/>
          <a:lstStyle/>
          <a:p>
            <a:fld id="{74A7BC20-3B11-4D34-A9E7-F916485BB342}" type="datetimeFigureOut">
              <a:rPr lang="en-GB" smtClean="0"/>
              <a:t>04/05/2020</a:t>
            </a:fld>
            <a:endParaRPr lang="en-GB"/>
          </a:p>
        </p:txBody>
      </p:sp>
      <p:sp>
        <p:nvSpPr>
          <p:cNvPr id="6" name="Footer Placeholder 5">
            <a:extLst>
              <a:ext uri="{FF2B5EF4-FFF2-40B4-BE49-F238E27FC236}">
                <a16:creationId xmlns:a16="http://schemas.microsoft.com/office/drawing/2014/main" id="{CDA6F780-4310-429A-A2A0-A9530F2E990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2AD9C1-F806-4F75-92E3-9F8014EE1FF8}"/>
              </a:ext>
            </a:extLst>
          </p:cNvPr>
          <p:cNvSpPr>
            <a:spLocks noGrp="1"/>
          </p:cNvSpPr>
          <p:nvPr>
            <p:ph type="sldNum" sz="quarter" idx="12"/>
          </p:nvPr>
        </p:nvSpPr>
        <p:spPr/>
        <p:txBody>
          <a:bodyPr/>
          <a:lstStyle/>
          <a:p>
            <a:fld id="{89951B32-830B-42E4-8C15-5CC2FFB158B8}" type="slidenum">
              <a:rPr lang="en-GB" smtClean="0"/>
              <a:t>‹#›</a:t>
            </a:fld>
            <a:endParaRPr lang="en-GB"/>
          </a:p>
        </p:txBody>
      </p:sp>
    </p:spTree>
    <p:extLst>
      <p:ext uri="{BB962C8B-B14F-4D97-AF65-F5344CB8AC3E}">
        <p14:creationId xmlns:p14="http://schemas.microsoft.com/office/powerpoint/2010/main" val="2382247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E4546-0665-4FAA-9A1C-17DFDB3003B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EDFE9BF-11BD-4EDB-B854-DA06F5709F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F2478B0-8D02-4D69-8FF7-550A1896DD1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5FCA9C6-0694-4B3C-8F89-93AAC0C7D9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8B97F88-945F-4F71-B116-026AD49909A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C0D8DEA-D746-423E-B846-A911D77C277C}"/>
              </a:ext>
            </a:extLst>
          </p:cNvPr>
          <p:cNvSpPr>
            <a:spLocks noGrp="1"/>
          </p:cNvSpPr>
          <p:nvPr>
            <p:ph type="dt" sz="half" idx="10"/>
          </p:nvPr>
        </p:nvSpPr>
        <p:spPr/>
        <p:txBody>
          <a:bodyPr/>
          <a:lstStyle/>
          <a:p>
            <a:fld id="{74A7BC20-3B11-4D34-A9E7-F916485BB342}" type="datetimeFigureOut">
              <a:rPr lang="en-GB" smtClean="0"/>
              <a:t>04/05/2020</a:t>
            </a:fld>
            <a:endParaRPr lang="en-GB"/>
          </a:p>
        </p:txBody>
      </p:sp>
      <p:sp>
        <p:nvSpPr>
          <p:cNvPr id="8" name="Footer Placeholder 7">
            <a:extLst>
              <a:ext uri="{FF2B5EF4-FFF2-40B4-BE49-F238E27FC236}">
                <a16:creationId xmlns:a16="http://schemas.microsoft.com/office/drawing/2014/main" id="{AB8C5CFF-25A6-46D4-AB01-58B8C1B3FC2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6959A83-BD84-4954-992C-5236773422CB}"/>
              </a:ext>
            </a:extLst>
          </p:cNvPr>
          <p:cNvSpPr>
            <a:spLocks noGrp="1"/>
          </p:cNvSpPr>
          <p:nvPr>
            <p:ph type="sldNum" sz="quarter" idx="12"/>
          </p:nvPr>
        </p:nvSpPr>
        <p:spPr/>
        <p:txBody>
          <a:bodyPr/>
          <a:lstStyle/>
          <a:p>
            <a:fld id="{89951B32-830B-42E4-8C15-5CC2FFB158B8}" type="slidenum">
              <a:rPr lang="en-GB" smtClean="0"/>
              <a:t>‹#›</a:t>
            </a:fld>
            <a:endParaRPr lang="en-GB"/>
          </a:p>
        </p:txBody>
      </p:sp>
    </p:spTree>
    <p:extLst>
      <p:ext uri="{BB962C8B-B14F-4D97-AF65-F5344CB8AC3E}">
        <p14:creationId xmlns:p14="http://schemas.microsoft.com/office/powerpoint/2010/main" val="1445800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91C9A-DE95-4C59-B45B-85C193EC982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033DB80-ACB2-4D26-9D68-0088330A4272}"/>
              </a:ext>
            </a:extLst>
          </p:cNvPr>
          <p:cNvSpPr>
            <a:spLocks noGrp="1"/>
          </p:cNvSpPr>
          <p:nvPr>
            <p:ph type="dt" sz="half" idx="10"/>
          </p:nvPr>
        </p:nvSpPr>
        <p:spPr/>
        <p:txBody>
          <a:bodyPr/>
          <a:lstStyle/>
          <a:p>
            <a:fld id="{74A7BC20-3B11-4D34-A9E7-F916485BB342}" type="datetimeFigureOut">
              <a:rPr lang="en-GB" smtClean="0"/>
              <a:t>04/05/2020</a:t>
            </a:fld>
            <a:endParaRPr lang="en-GB"/>
          </a:p>
        </p:txBody>
      </p:sp>
      <p:sp>
        <p:nvSpPr>
          <p:cNvPr id="4" name="Footer Placeholder 3">
            <a:extLst>
              <a:ext uri="{FF2B5EF4-FFF2-40B4-BE49-F238E27FC236}">
                <a16:creationId xmlns:a16="http://schemas.microsoft.com/office/drawing/2014/main" id="{F229B0A6-0E0B-45A9-AB5C-FA664A7706E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3F07D24-B1EE-4ABC-B452-4E61ADD85E35}"/>
              </a:ext>
            </a:extLst>
          </p:cNvPr>
          <p:cNvSpPr>
            <a:spLocks noGrp="1"/>
          </p:cNvSpPr>
          <p:nvPr>
            <p:ph type="sldNum" sz="quarter" idx="12"/>
          </p:nvPr>
        </p:nvSpPr>
        <p:spPr/>
        <p:txBody>
          <a:bodyPr/>
          <a:lstStyle/>
          <a:p>
            <a:fld id="{89951B32-830B-42E4-8C15-5CC2FFB158B8}" type="slidenum">
              <a:rPr lang="en-GB" smtClean="0"/>
              <a:t>‹#›</a:t>
            </a:fld>
            <a:endParaRPr lang="en-GB"/>
          </a:p>
        </p:txBody>
      </p:sp>
    </p:spTree>
    <p:extLst>
      <p:ext uri="{BB962C8B-B14F-4D97-AF65-F5344CB8AC3E}">
        <p14:creationId xmlns:p14="http://schemas.microsoft.com/office/powerpoint/2010/main" val="718559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827F95-48B8-465E-BA4B-8DDB96138104}"/>
              </a:ext>
            </a:extLst>
          </p:cNvPr>
          <p:cNvSpPr>
            <a:spLocks noGrp="1"/>
          </p:cNvSpPr>
          <p:nvPr>
            <p:ph type="dt" sz="half" idx="10"/>
          </p:nvPr>
        </p:nvSpPr>
        <p:spPr/>
        <p:txBody>
          <a:bodyPr/>
          <a:lstStyle/>
          <a:p>
            <a:fld id="{74A7BC20-3B11-4D34-A9E7-F916485BB342}" type="datetimeFigureOut">
              <a:rPr lang="en-GB" smtClean="0"/>
              <a:t>04/05/2020</a:t>
            </a:fld>
            <a:endParaRPr lang="en-GB"/>
          </a:p>
        </p:txBody>
      </p:sp>
      <p:sp>
        <p:nvSpPr>
          <p:cNvPr id="3" name="Footer Placeholder 2">
            <a:extLst>
              <a:ext uri="{FF2B5EF4-FFF2-40B4-BE49-F238E27FC236}">
                <a16:creationId xmlns:a16="http://schemas.microsoft.com/office/drawing/2014/main" id="{5F32BB64-0313-4E80-8B28-B27E9EA61DD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2950A55-AFFB-495E-BCFC-A6AA384622BF}"/>
              </a:ext>
            </a:extLst>
          </p:cNvPr>
          <p:cNvSpPr>
            <a:spLocks noGrp="1"/>
          </p:cNvSpPr>
          <p:nvPr>
            <p:ph type="sldNum" sz="quarter" idx="12"/>
          </p:nvPr>
        </p:nvSpPr>
        <p:spPr/>
        <p:txBody>
          <a:bodyPr/>
          <a:lstStyle/>
          <a:p>
            <a:fld id="{89951B32-830B-42E4-8C15-5CC2FFB158B8}" type="slidenum">
              <a:rPr lang="en-GB" smtClean="0"/>
              <a:t>‹#›</a:t>
            </a:fld>
            <a:endParaRPr lang="en-GB"/>
          </a:p>
        </p:txBody>
      </p:sp>
    </p:spTree>
    <p:extLst>
      <p:ext uri="{BB962C8B-B14F-4D97-AF65-F5344CB8AC3E}">
        <p14:creationId xmlns:p14="http://schemas.microsoft.com/office/powerpoint/2010/main" val="3672005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7DA2F-6164-4200-8FEC-BCCE6E67C9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D28B114-F0F8-4D1D-AA1A-E0A186EDA8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8E6FC4A-697C-4862-A6C1-315FF77A32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3ACBAC3-5266-4E87-99BD-26B435CF5ADD}"/>
              </a:ext>
            </a:extLst>
          </p:cNvPr>
          <p:cNvSpPr>
            <a:spLocks noGrp="1"/>
          </p:cNvSpPr>
          <p:nvPr>
            <p:ph type="dt" sz="half" idx="10"/>
          </p:nvPr>
        </p:nvSpPr>
        <p:spPr/>
        <p:txBody>
          <a:bodyPr/>
          <a:lstStyle/>
          <a:p>
            <a:fld id="{74A7BC20-3B11-4D34-A9E7-F916485BB342}" type="datetimeFigureOut">
              <a:rPr lang="en-GB" smtClean="0"/>
              <a:t>04/05/2020</a:t>
            </a:fld>
            <a:endParaRPr lang="en-GB"/>
          </a:p>
        </p:txBody>
      </p:sp>
      <p:sp>
        <p:nvSpPr>
          <p:cNvPr id="6" name="Footer Placeholder 5">
            <a:extLst>
              <a:ext uri="{FF2B5EF4-FFF2-40B4-BE49-F238E27FC236}">
                <a16:creationId xmlns:a16="http://schemas.microsoft.com/office/drawing/2014/main" id="{9576CF39-E905-46C6-B9AB-47EF06C777F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25EC48-8B5B-4370-A171-22F63BD77ADD}"/>
              </a:ext>
            </a:extLst>
          </p:cNvPr>
          <p:cNvSpPr>
            <a:spLocks noGrp="1"/>
          </p:cNvSpPr>
          <p:nvPr>
            <p:ph type="sldNum" sz="quarter" idx="12"/>
          </p:nvPr>
        </p:nvSpPr>
        <p:spPr/>
        <p:txBody>
          <a:bodyPr/>
          <a:lstStyle/>
          <a:p>
            <a:fld id="{89951B32-830B-42E4-8C15-5CC2FFB158B8}" type="slidenum">
              <a:rPr lang="en-GB" smtClean="0"/>
              <a:t>‹#›</a:t>
            </a:fld>
            <a:endParaRPr lang="en-GB"/>
          </a:p>
        </p:txBody>
      </p:sp>
    </p:spTree>
    <p:extLst>
      <p:ext uri="{BB962C8B-B14F-4D97-AF65-F5344CB8AC3E}">
        <p14:creationId xmlns:p14="http://schemas.microsoft.com/office/powerpoint/2010/main" val="3707703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F05BD-E889-40E6-801C-6A66D85CFD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49142E8-05EC-4491-8442-CEE54DECE3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E1F6C61-C8A7-4F17-B7B9-4438F489AA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DD242F-721A-4850-AC1C-A2A1F37B5E15}"/>
              </a:ext>
            </a:extLst>
          </p:cNvPr>
          <p:cNvSpPr>
            <a:spLocks noGrp="1"/>
          </p:cNvSpPr>
          <p:nvPr>
            <p:ph type="dt" sz="half" idx="10"/>
          </p:nvPr>
        </p:nvSpPr>
        <p:spPr/>
        <p:txBody>
          <a:bodyPr/>
          <a:lstStyle/>
          <a:p>
            <a:fld id="{74A7BC20-3B11-4D34-A9E7-F916485BB342}" type="datetimeFigureOut">
              <a:rPr lang="en-GB" smtClean="0"/>
              <a:t>04/05/2020</a:t>
            </a:fld>
            <a:endParaRPr lang="en-GB"/>
          </a:p>
        </p:txBody>
      </p:sp>
      <p:sp>
        <p:nvSpPr>
          <p:cNvPr id="6" name="Footer Placeholder 5">
            <a:extLst>
              <a:ext uri="{FF2B5EF4-FFF2-40B4-BE49-F238E27FC236}">
                <a16:creationId xmlns:a16="http://schemas.microsoft.com/office/drawing/2014/main" id="{D048BA25-C093-4D51-B76D-2237BEEB4AE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E4BA50D-FC7F-43FB-B7AB-3B70C94B5C9D}"/>
              </a:ext>
            </a:extLst>
          </p:cNvPr>
          <p:cNvSpPr>
            <a:spLocks noGrp="1"/>
          </p:cNvSpPr>
          <p:nvPr>
            <p:ph type="sldNum" sz="quarter" idx="12"/>
          </p:nvPr>
        </p:nvSpPr>
        <p:spPr/>
        <p:txBody>
          <a:bodyPr/>
          <a:lstStyle/>
          <a:p>
            <a:fld id="{89951B32-830B-42E4-8C15-5CC2FFB158B8}" type="slidenum">
              <a:rPr lang="en-GB" smtClean="0"/>
              <a:t>‹#›</a:t>
            </a:fld>
            <a:endParaRPr lang="en-GB"/>
          </a:p>
        </p:txBody>
      </p:sp>
    </p:spTree>
    <p:extLst>
      <p:ext uri="{BB962C8B-B14F-4D97-AF65-F5344CB8AC3E}">
        <p14:creationId xmlns:p14="http://schemas.microsoft.com/office/powerpoint/2010/main" val="3681096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BA8BF9-01CA-4294-BCE7-3325DDBF7D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29CCAD7-00E5-4498-8387-84B90ACF54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2F27CC-4AB7-4ACE-A7F7-8AA0D75A0A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A7BC20-3B11-4D34-A9E7-F916485BB342}" type="datetimeFigureOut">
              <a:rPr lang="en-GB" smtClean="0"/>
              <a:t>04/05/2020</a:t>
            </a:fld>
            <a:endParaRPr lang="en-GB"/>
          </a:p>
        </p:txBody>
      </p:sp>
      <p:sp>
        <p:nvSpPr>
          <p:cNvPr id="5" name="Footer Placeholder 4">
            <a:extLst>
              <a:ext uri="{FF2B5EF4-FFF2-40B4-BE49-F238E27FC236}">
                <a16:creationId xmlns:a16="http://schemas.microsoft.com/office/drawing/2014/main" id="{08EE1EBE-1B99-4A1D-8CCE-AD49EB3AED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9B90CD2-FAC0-4132-AD22-63D70B9EEF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951B32-830B-42E4-8C15-5CC2FFB158B8}" type="slidenum">
              <a:rPr lang="en-GB" smtClean="0"/>
              <a:t>‹#›</a:t>
            </a:fld>
            <a:endParaRPr lang="en-GB"/>
          </a:p>
        </p:txBody>
      </p:sp>
    </p:spTree>
    <p:extLst>
      <p:ext uri="{BB962C8B-B14F-4D97-AF65-F5344CB8AC3E}">
        <p14:creationId xmlns:p14="http://schemas.microsoft.com/office/powerpoint/2010/main" val="222997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hyperlink" Target="mailto:Missokeefe@primet.lancs.sch.uk" TargetMode="External"/><Relationship Id="rId4" Type="http://schemas.openxmlformats.org/officeDocument/2006/relationships/slide" Target="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119AB73-2CAF-4120-B4AF-983834B4C575}"/>
              </a:ext>
            </a:extLst>
          </p:cNvPr>
          <p:cNvSpPr>
            <a:spLocks noGrp="1"/>
          </p:cNvSpPr>
          <p:nvPr>
            <p:ph type="subTitle" idx="1"/>
          </p:nvPr>
        </p:nvSpPr>
        <p:spPr/>
        <p:txBody>
          <a:bodyPr/>
          <a:lstStyle/>
          <a:p>
            <a:endParaRPr lang="en-GB"/>
          </a:p>
        </p:txBody>
      </p:sp>
      <p:sp>
        <p:nvSpPr>
          <p:cNvPr id="4" name="TextBox 3">
            <a:extLst>
              <a:ext uri="{FF2B5EF4-FFF2-40B4-BE49-F238E27FC236}">
                <a16:creationId xmlns:a16="http://schemas.microsoft.com/office/drawing/2014/main" id="{6BF6C059-D5C7-44B8-A79B-597E6F7DEC05}"/>
              </a:ext>
            </a:extLst>
          </p:cNvPr>
          <p:cNvSpPr txBox="1"/>
          <p:nvPr/>
        </p:nvSpPr>
        <p:spPr>
          <a:xfrm>
            <a:off x="0" y="0"/>
            <a:ext cx="2769704" cy="2001078"/>
          </a:xfrm>
          <a:prstGeom prst="rect">
            <a:avLst/>
          </a:prstGeom>
          <a:noFill/>
        </p:spPr>
        <p:txBody>
          <a:bodyPr wrap="square" rtlCol="0">
            <a:spAutoFit/>
          </a:bodyPr>
          <a:lstStyle/>
          <a:p>
            <a:endParaRPr lang="en-GB" dirty="0"/>
          </a:p>
        </p:txBody>
      </p:sp>
      <p:sp>
        <p:nvSpPr>
          <p:cNvPr id="5" name="Rectangle: Rounded Corners 4">
            <a:extLst>
              <a:ext uri="{FF2B5EF4-FFF2-40B4-BE49-F238E27FC236}">
                <a16:creationId xmlns:a16="http://schemas.microsoft.com/office/drawing/2014/main" id="{2A7A334B-9040-4283-9746-97EA3CB365A0}"/>
              </a:ext>
            </a:extLst>
          </p:cNvPr>
          <p:cNvSpPr/>
          <p:nvPr/>
        </p:nvSpPr>
        <p:spPr>
          <a:xfrm>
            <a:off x="0" y="0"/>
            <a:ext cx="12192000" cy="667909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a:extLst>
              <a:ext uri="{FF2B5EF4-FFF2-40B4-BE49-F238E27FC236}">
                <a16:creationId xmlns:a16="http://schemas.microsoft.com/office/drawing/2014/main" id="{EDB45F20-82C0-4353-B4B1-A45E3227D7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177770">
            <a:off x="130122" y="-331691"/>
            <a:ext cx="5033674" cy="2433727"/>
          </a:xfrm>
          <a:prstGeom prst="rect">
            <a:avLst/>
          </a:prstGeom>
        </p:spPr>
      </p:pic>
      <p:pic>
        <p:nvPicPr>
          <p:cNvPr id="10" name="Picture 9">
            <a:extLst>
              <a:ext uri="{FF2B5EF4-FFF2-40B4-BE49-F238E27FC236}">
                <a16:creationId xmlns:a16="http://schemas.microsoft.com/office/drawing/2014/main" id="{E1E7D12E-40EE-4B49-993E-39CB7171F307}"/>
              </a:ext>
            </a:extLst>
          </p:cNvPr>
          <p:cNvPicPr>
            <a:picLocks noChangeAspect="1"/>
          </p:cNvPicPr>
          <p:nvPr/>
        </p:nvPicPr>
        <p:blipFill>
          <a:blip r:embed="rId3"/>
          <a:stretch>
            <a:fillRect/>
          </a:stretch>
        </p:blipFill>
        <p:spPr>
          <a:xfrm>
            <a:off x="8767220" y="178905"/>
            <a:ext cx="2725044" cy="1337639"/>
          </a:xfrm>
          <a:prstGeom prst="rect">
            <a:avLst/>
          </a:prstGeom>
        </p:spPr>
      </p:pic>
      <p:sp>
        <p:nvSpPr>
          <p:cNvPr id="11" name="TextBox 10">
            <a:extLst>
              <a:ext uri="{FF2B5EF4-FFF2-40B4-BE49-F238E27FC236}">
                <a16:creationId xmlns:a16="http://schemas.microsoft.com/office/drawing/2014/main" id="{9B412264-2C4A-4BA3-AC4A-D084BD0ECB3A}"/>
              </a:ext>
            </a:extLst>
          </p:cNvPr>
          <p:cNvSpPr txBox="1"/>
          <p:nvPr/>
        </p:nvSpPr>
        <p:spPr>
          <a:xfrm>
            <a:off x="662609" y="1705388"/>
            <a:ext cx="11158331" cy="4524315"/>
          </a:xfrm>
          <a:prstGeom prst="rect">
            <a:avLst/>
          </a:prstGeom>
          <a:noFill/>
        </p:spPr>
        <p:txBody>
          <a:bodyPr wrap="square" rtlCol="0">
            <a:spAutoFit/>
          </a:bodyPr>
          <a:lstStyle/>
          <a:p>
            <a:r>
              <a:rPr lang="en-US" sz="2400" dirty="0">
                <a:solidFill>
                  <a:srgbClr val="FF0000"/>
                </a:solidFill>
                <a:latin typeface="Bahnschrift" panose="020B0502040204020203" pitchFamily="34" charset="0"/>
              </a:rPr>
              <a:t>Rawtenstall Post Office have been a great help to our school, ensuring that all the learning packs are safely delivered to you. We would like to thank the staff at the Post Office for all their hard work by making them a </a:t>
            </a:r>
            <a:r>
              <a:rPr lang="en-US" sz="2400" b="1" dirty="0">
                <a:solidFill>
                  <a:srgbClr val="FF0000"/>
                </a:solidFill>
                <a:latin typeface="Bahnschrift" panose="020B0502040204020203" pitchFamily="34" charset="0"/>
              </a:rPr>
              <a:t>“Thank you” </a:t>
            </a:r>
            <a:r>
              <a:rPr lang="en-US" sz="2400" dirty="0">
                <a:solidFill>
                  <a:srgbClr val="FF0000"/>
                </a:solidFill>
                <a:latin typeface="Bahnschrift" panose="020B0502040204020203" pitchFamily="34" charset="0"/>
              </a:rPr>
              <a:t>card from all of us at </a:t>
            </a:r>
            <a:r>
              <a:rPr lang="en-US" sz="2400" dirty="0" err="1">
                <a:solidFill>
                  <a:srgbClr val="FF0000"/>
                </a:solidFill>
                <a:latin typeface="Bahnschrift" panose="020B0502040204020203" pitchFamily="34" charset="0"/>
              </a:rPr>
              <a:t>Primet</a:t>
            </a:r>
            <a:r>
              <a:rPr lang="en-US" sz="2400" dirty="0">
                <a:solidFill>
                  <a:srgbClr val="FF0000"/>
                </a:solidFill>
                <a:latin typeface="Bahnschrift" panose="020B0502040204020203" pitchFamily="34" charset="0"/>
              </a:rPr>
              <a:t> Primary School.</a:t>
            </a:r>
          </a:p>
          <a:p>
            <a:r>
              <a:rPr lang="en-US" sz="2400" b="1" u="sng" dirty="0">
                <a:solidFill>
                  <a:srgbClr val="FF0000"/>
                </a:solidFill>
                <a:latin typeface="Bahnschrift" panose="020B0502040204020203" pitchFamily="34" charset="0"/>
              </a:rPr>
              <a:t>What we would like you to do:</a:t>
            </a:r>
          </a:p>
          <a:p>
            <a:r>
              <a:rPr lang="en-US" sz="2400" dirty="0">
                <a:solidFill>
                  <a:srgbClr val="FF0000"/>
                </a:solidFill>
                <a:latin typeface="Bahnschrift" panose="020B0502040204020203" pitchFamily="34" charset="0"/>
              </a:rPr>
              <a:t>Design the front of the card</a:t>
            </a:r>
          </a:p>
          <a:p>
            <a:r>
              <a:rPr lang="en-US" sz="2400" dirty="0">
                <a:solidFill>
                  <a:srgbClr val="FF0000"/>
                </a:solidFill>
                <a:latin typeface="Bahnschrift" panose="020B0502040204020203" pitchFamily="34" charset="0"/>
              </a:rPr>
              <a:t>Make sure the message is clear, remember we are saying, “Thank you for your help!”</a:t>
            </a:r>
          </a:p>
          <a:p>
            <a:r>
              <a:rPr lang="en-US" sz="2400" dirty="0">
                <a:solidFill>
                  <a:srgbClr val="FF0000"/>
                </a:solidFill>
                <a:latin typeface="Bahnschrift" panose="020B0502040204020203" pitchFamily="34" charset="0"/>
              </a:rPr>
              <a:t>Also include who we are, “</a:t>
            </a:r>
            <a:r>
              <a:rPr lang="en-US" sz="2400" dirty="0" err="1">
                <a:solidFill>
                  <a:srgbClr val="FF0000"/>
                </a:solidFill>
                <a:latin typeface="Bahnschrift" panose="020B0502040204020203" pitchFamily="34" charset="0"/>
              </a:rPr>
              <a:t>Primet</a:t>
            </a:r>
            <a:r>
              <a:rPr lang="en-US" sz="2400" dirty="0">
                <a:solidFill>
                  <a:srgbClr val="FF0000"/>
                </a:solidFill>
                <a:latin typeface="Bahnschrift" panose="020B0502040204020203" pitchFamily="34" charset="0"/>
              </a:rPr>
              <a:t> Primary School”</a:t>
            </a:r>
          </a:p>
          <a:p>
            <a:r>
              <a:rPr lang="en-US" sz="2400" dirty="0">
                <a:solidFill>
                  <a:srgbClr val="FF0000"/>
                </a:solidFill>
                <a:latin typeface="Bahnschrift" panose="020B0502040204020203" pitchFamily="34" charset="0"/>
              </a:rPr>
              <a:t>Once your design is finished please email a photo of your picture to</a:t>
            </a:r>
            <a:r>
              <a:rPr lang="en-US" sz="2400" dirty="0">
                <a:solidFill>
                  <a:srgbClr val="FF0000"/>
                </a:solidFill>
                <a:latin typeface="Bahnschrift" panose="020B0502040204020203" pitchFamily="34" charset="0"/>
                <a:hlinkClick r:id="rId4" action="ppaction://hlinksldjump">
                  <a:extLst>
                    <a:ext uri="{A12FA001-AC4F-418D-AE19-62706E023703}">
                      <ahyp:hlinkClr xmlns:ahyp="http://schemas.microsoft.com/office/drawing/2018/hyperlinkcolor" val="tx"/>
                    </a:ext>
                  </a:extLst>
                </a:hlinkClick>
              </a:rPr>
              <a:t>, </a:t>
            </a:r>
            <a:r>
              <a:rPr lang="en-US" sz="2400" dirty="0">
                <a:solidFill>
                  <a:srgbClr val="FF0000"/>
                </a:solidFill>
                <a:latin typeface="Bahnschrift" panose="020B0502040204020203" pitchFamily="34" charset="0"/>
                <a:hlinkClick r:id="rId5">
                  <a:extLst>
                    <a:ext uri="{A12FA001-AC4F-418D-AE19-62706E023703}">
                      <ahyp:hlinkClr xmlns:ahyp="http://schemas.microsoft.com/office/drawing/2018/hyperlinkcolor" val="tx"/>
                    </a:ext>
                  </a:extLst>
                </a:hlinkClick>
              </a:rPr>
              <a:t>Missokeefe@primet.lancs.sch.uk</a:t>
            </a:r>
            <a:endParaRPr lang="en-US" sz="2400" dirty="0">
              <a:solidFill>
                <a:srgbClr val="FF0000"/>
              </a:solidFill>
              <a:latin typeface="Bahnschrift" panose="020B0502040204020203" pitchFamily="34" charset="0"/>
            </a:endParaRPr>
          </a:p>
          <a:p>
            <a:r>
              <a:rPr lang="en-US" sz="2400" dirty="0">
                <a:solidFill>
                  <a:srgbClr val="FF0000"/>
                </a:solidFill>
                <a:latin typeface="Bahnschrift" panose="020B0502040204020203" pitchFamily="34" charset="0"/>
              </a:rPr>
              <a:t>We will then transform your design into a card.</a:t>
            </a:r>
            <a:endParaRPr lang="en-GB" sz="2400" dirty="0">
              <a:solidFill>
                <a:srgbClr val="FF0000"/>
              </a:solidFill>
              <a:latin typeface="Bahnschrift" panose="020B0502040204020203" pitchFamily="34" charset="0"/>
            </a:endParaRPr>
          </a:p>
        </p:txBody>
      </p:sp>
    </p:spTree>
    <p:extLst>
      <p:ext uri="{BB962C8B-B14F-4D97-AF65-F5344CB8AC3E}">
        <p14:creationId xmlns:p14="http://schemas.microsoft.com/office/powerpoint/2010/main" val="26322893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135</Words>
  <Application>Microsoft Office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Bahnschrift</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Staff</dc:creator>
  <cp:lastModifiedBy>Staff</cp:lastModifiedBy>
  <cp:revision>4</cp:revision>
  <dcterms:created xsi:type="dcterms:W3CDTF">2020-05-04T12:10:55Z</dcterms:created>
  <dcterms:modified xsi:type="dcterms:W3CDTF">2020-05-04T12:46:27Z</dcterms:modified>
</cp:coreProperties>
</file>